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9"/>
  </p:notesMasterIdLst>
  <p:handoutMasterIdLst>
    <p:handoutMasterId r:id="rId10"/>
  </p:handoutMasterIdLst>
  <p:sldIdLst>
    <p:sldId id="372" r:id="rId3"/>
    <p:sldId id="374" r:id="rId4"/>
    <p:sldId id="265" r:id="rId5"/>
    <p:sldId id="367" r:id="rId6"/>
    <p:sldId id="370" r:id="rId7"/>
    <p:sldId id="364" r:id="rId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06"/>
    <a:srgbClr val="B6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autoAdjust="0"/>
    <p:restoredTop sz="94660"/>
  </p:normalViewPr>
  <p:slideViewPr>
    <p:cSldViewPr snapToGrid="0">
      <p:cViewPr>
        <p:scale>
          <a:sx n="125" d="100"/>
          <a:sy n="125" d="100"/>
        </p:scale>
        <p:origin x="67"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1"/>
            <a:ext cx="2945659" cy="49535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850438" y="1"/>
            <a:ext cx="2945659" cy="49535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A55F3C-0916-4414-AA7C-9D6822488A2A}" type="datetime1">
              <a:rPr lang="en-GB"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22/07/2025</a:t>
            </a:fld>
            <a:endParaRPr lang="en-GB"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9377311"/>
            <a:ext cx="2945659" cy="49535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850438" y="9377311"/>
            <a:ext cx="2945659" cy="49535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A3D566-4456-42DF-9FE8-7AFC11239DA1}"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69607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1"/>
            <a:ext cx="2945659" cy="49535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50438" y="1"/>
            <a:ext cx="2945659" cy="49535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A7196FCF-C4A5-4631-AED9-B42C82D5846F}" type="datetime1">
              <a:rPr lang="en-GB"/>
              <a:pPr lvl="0"/>
              <a:t>22/07/2025</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768" y="4751218"/>
            <a:ext cx="5438140" cy="3887361"/>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9377311"/>
            <a:ext cx="2945659" cy="49535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50438" y="9377311"/>
            <a:ext cx="2945659" cy="49535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36042A8-432C-4357-BA12-A6BDCE7C4B52}" type="slidenum">
              <a:t>‹#›</a:t>
            </a:fld>
            <a:endParaRPr lang="en-GB"/>
          </a:p>
        </p:txBody>
      </p:sp>
    </p:spTree>
    <p:extLst>
      <p:ext uri="{BB962C8B-B14F-4D97-AF65-F5344CB8AC3E}">
        <p14:creationId xmlns:p14="http://schemas.microsoft.com/office/powerpoint/2010/main" val="269798960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33488"/>
            <a:ext cx="5921375"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D36042A8-432C-4357-BA12-A6BDCE7C4B52}" type="slidenum">
              <a:rPr lang="en-GB" smtClean="0"/>
              <a:t>2</a:t>
            </a:fld>
            <a:endParaRPr lang="en-GB"/>
          </a:p>
        </p:txBody>
      </p:sp>
    </p:spTree>
    <p:extLst>
      <p:ext uri="{BB962C8B-B14F-4D97-AF65-F5344CB8AC3E}">
        <p14:creationId xmlns:p14="http://schemas.microsoft.com/office/powerpoint/2010/main" val="149695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range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FF4D06"/>
                </a:solidFill>
              </a:defRPr>
            </a:lvl1pPr>
          </a:lstStyle>
          <a:p>
            <a:pPr lvl="0"/>
            <a:r>
              <a:rPr lang="en-US"/>
              <a:t>Month 2023</a:t>
            </a:r>
            <a:endParaRPr lang="en-GB"/>
          </a:p>
        </p:txBody>
      </p:sp>
    </p:spTree>
    <p:extLst>
      <p:ext uri="{BB962C8B-B14F-4D97-AF65-F5344CB8AC3E}">
        <p14:creationId xmlns:p14="http://schemas.microsoft.com/office/powerpoint/2010/main" val="57431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Full Image Blue Dark Logo">
    <p:bg>
      <p:bgPr>
        <a:solidFill>
          <a:srgbClr val="071637"/>
        </a:solidFill>
        <a:effectLst/>
      </p:bgPr>
    </p:bg>
    <p:spTree>
      <p:nvGrpSpPr>
        <p:cNvPr id="1" name=""/>
        <p:cNvGrpSpPr/>
        <p:nvPr/>
      </p:nvGrpSpPr>
      <p:grpSpPr>
        <a:xfrm>
          <a:off x="0" y="0"/>
          <a:ext cx="0" cy="0"/>
          <a:chOff x="0" y="0"/>
          <a:chExt cx="0" cy="0"/>
        </a:xfrm>
      </p:grpSpPr>
      <p:sp>
        <p:nvSpPr>
          <p:cNvPr id="2" name="Picture Placeholder 24"/>
          <p:cNvSpPr txBox="1">
            <a:spLocks noGrp="1"/>
          </p:cNvSpPr>
          <p:nvPr>
            <p:ph type="pic" idx="4294967295"/>
          </p:nvPr>
        </p:nvSpPr>
        <p:spPr>
          <a:xfrm>
            <a:off x="0" y="0"/>
            <a:ext cx="12191996" cy="6858000"/>
          </a:xfrm>
          <a:solidFill>
            <a:srgbClr val="DDDDDD"/>
          </a:solidFill>
        </p:spPr>
        <p:txBody>
          <a:bodyPr anchorCtr="1">
            <a:noAutofit/>
          </a:bodyPr>
          <a:lstStyle>
            <a:lvl1pPr marL="0" indent="0" algn="ctr">
              <a:buNone/>
              <a:defRPr lang="en-GB" sz="1200"/>
            </a:lvl1pPr>
          </a:lstStyle>
          <a:p>
            <a:pPr lvl="0"/>
            <a:r>
              <a:rPr lang="en-GB"/>
              <a:t>Click icon to insert image, then send to back to reveal text</a:t>
            </a:r>
          </a:p>
        </p:txBody>
      </p:sp>
      <p:sp>
        <p:nvSpPr>
          <p:cNvPr id="3"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4"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5"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sp>
        <p:nvSpPr>
          <p:cNvPr id="6"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Tree>
    <p:extLst>
      <p:ext uri="{BB962C8B-B14F-4D97-AF65-F5344CB8AC3E}">
        <p14:creationId xmlns:p14="http://schemas.microsoft.com/office/powerpoint/2010/main" val="63795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No Image Blue">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4" name="Text Placeholder 19"/>
          <p:cNvSpPr txBox="1">
            <a:spLocks noGrp="1"/>
          </p:cNvSpPr>
          <p:nvPr>
            <p:ph type="body" idx="4294967295"/>
          </p:nvPr>
        </p:nvSpPr>
        <p:spPr>
          <a:xfrm>
            <a:off x="486296" y="2977560"/>
            <a:ext cx="9254596"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5" name="Text Placeholder 19"/>
          <p:cNvSpPr txBox="1">
            <a:spLocks noGrp="1"/>
          </p:cNvSpPr>
          <p:nvPr>
            <p:ph type="body" idx="4294967295"/>
          </p:nvPr>
        </p:nvSpPr>
        <p:spPr>
          <a:xfrm>
            <a:off x="486296" y="5109914"/>
            <a:ext cx="9254596"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6"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sp>
        <p:nvSpPr>
          <p:cNvPr id="7"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Tree>
    <p:extLst>
      <p:ext uri="{BB962C8B-B14F-4D97-AF65-F5344CB8AC3E}">
        <p14:creationId xmlns:p14="http://schemas.microsoft.com/office/powerpoint/2010/main" val="340295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No Image Green">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4" name="Text Placeholder 19"/>
          <p:cNvSpPr txBox="1">
            <a:spLocks noGrp="1"/>
          </p:cNvSpPr>
          <p:nvPr>
            <p:ph type="body" idx="4294967295"/>
          </p:nvPr>
        </p:nvSpPr>
        <p:spPr>
          <a:xfrm>
            <a:off x="486296" y="2977560"/>
            <a:ext cx="9254596"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5" name="Text Placeholder 19"/>
          <p:cNvSpPr txBox="1">
            <a:spLocks noGrp="1"/>
          </p:cNvSpPr>
          <p:nvPr>
            <p:ph type="body" idx="4294967295"/>
          </p:nvPr>
        </p:nvSpPr>
        <p:spPr>
          <a:xfrm>
            <a:off x="486296" y="5109914"/>
            <a:ext cx="9254596"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6"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07D694"/>
                </a:solidFill>
              </a:defRPr>
            </a:lvl1pPr>
          </a:lstStyle>
          <a:p>
            <a:pPr lvl="0"/>
            <a:r>
              <a:rPr lang="en-US"/>
              <a:t>Month 2023</a:t>
            </a:r>
            <a:endParaRPr lang="en-GB"/>
          </a:p>
        </p:txBody>
      </p:sp>
      <p:sp>
        <p:nvSpPr>
          <p:cNvPr id="7" name="Rectangle"/>
          <p:cNvSpPr/>
          <p:nvPr/>
        </p:nvSpPr>
        <p:spPr>
          <a:xfrm rot="5400013">
            <a:off x="11090204" y="891380"/>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Tree>
    <p:extLst>
      <p:ext uri="{BB962C8B-B14F-4D97-AF65-F5344CB8AC3E}">
        <p14:creationId xmlns:p14="http://schemas.microsoft.com/office/powerpoint/2010/main" val="258654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mp; Tex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C77CC7C2-FEF9-A6E1-46F5-CE35E0068270}"/>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10123594" y="-500552"/>
            <a:ext cx="2518888" cy="7153899"/>
          </a:xfrm>
          <a:prstGeom prst="rect">
            <a:avLst/>
          </a:prstGeom>
          <a:ln w="12700">
            <a:miter lim="400000"/>
          </a:ln>
        </p:spPr>
      </p:pic>
      <p:sp>
        <p:nvSpPr>
          <p:cNvPr id="12" name="Picture Placeholder 18">
            <a:extLst>
              <a:ext uri="{FF2B5EF4-FFF2-40B4-BE49-F238E27FC236}">
                <a16:creationId xmlns:a16="http://schemas.microsoft.com/office/drawing/2014/main" id="{F54FAD97-A89C-E6D4-1E9A-AA82E84C601F}"/>
              </a:ext>
            </a:extLst>
          </p:cNvPr>
          <p:cNvSpPr>
            <a:spLocks noGrp="1"/>
          </p:cNvSpPr>
          <p:nvPr>
            <p:ph type="pic" sz="quarter" idx="11" hasCustomPrompt="1"/>
          </p:nvPr>
        </p:nvSpPr>
        <p:spPr>
          <a:xfrm>
            <a:off x="1" y="0"/>
            <a:ext cx="4343626" cy="6357365"/>
          </a:xfrm>
          <a:solidFill>
            <a:srgbClr val="DDDDDD"/>
          </a:solidFill>
          <a:ln>
            <a:noFill/>
          </a:ln>
        </p:spPr>
        <p:txBody>
          <a:bodyPr>
            <a:normAutofit/>
          </a:bodyPr>
          <a:lstStyle>
            <a:lvl1pPr marL="0" indent="0" algn="ctr">
              <a:buNone/>
              <a:defRPr sz="1200"/>
            </a:lvl1pPr>
          </a:lstStyle>
          <a:p>
            <a:r>
              <a:rPr lang="en-GB"/>
              <a:t>Click icon to insert image</a:t>
            </a:r>
          </a:p>
        </p:txBody>
      </p:sp>
      <p:cxnSp>
        <p:nvCxnSpPr>
          <p:cNvPr id="6" name="Straight Connector 5">
            <a:extLst>
              <a:ext uri="{FF2B5EF4-FFF2-40B4-BE49-F238E27FC236}">
                <a16:creationId xmlns:a16="http://schemas.microsoft.com/office/drawing/2014/main" id="{0AD57243-512F-8CF5-9078-6E7770DCB90B}"/>
              </a:ext>
            </a:extLst>
          </p:cNvPr>
          <p:cNvCxnSpPr>
            <a:cxnSpLocks/>
          </p:cNvCxnSpPr>
          <p:nvPr/>
        </p:nvCxnSpPr>
        <p:spPr>
          <a:xfrm flipH="1">
            <a:off x="0" y="6357366"/>
            <a:ext cx="12192000" cy="0"/>
          </a:xfrm>
          <a:prstGeom prst="line">
            <a:avLst/>
          </a:prstGeom>
          <a:ln w="12700">
            <a:solidFill>
              <a:schemeClr val="bg2">
                <a:alpha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EC14B4-F85B-5C5C-FFAF-D43BA051EDCA}"/>
              </a:ext>
            </a:extLst>
          </p:cNvPr>
          <p:cNvCxnSpPr>
            <a:cxnSpLocks/>
          </p:cNvCxnSpPr>
          <p:nvPr/>
        </p:nvCxnSpPr>
        <p:spPr>
          <a:xfrm>
            <a:off x="839818" y="6499495"/>
            <a:ext cx="0" cy="216376"/>
          </a:xfrm>
          <a:prstGeom prst="line">
            <a:avLst/>
          </a:prstGeom>
          <a:ln>
            <a:solidFill>
              <a:srgbClr val="B51615"/>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A8EFA32B-96D9-A334-16E4-0718D1310B53}"/>
              </a:ext>
            </a:extLst>
          </p:cNvPr>
          <p:cNvSpPr>
            <a:spLocks noGrp="1"/>
          </p:cNvSpPr>
          <p:nvPr>
            <p:ph type="sldNum" sz="quarter" idx="4"/>
          </p:nvPr>
        </p:nvSpPr>
        <p:spPr>
          <a:xfrm>
            <a:off x="433483" y="6516402"/>
            <a:ext cx="341314" cy="182563"/>
          </a:xfrm>
          <a:prstGeom prst="rect">
            <a:avLst/>
          </a:prstGeom>
        </p:spPr>
        <p:txBody>
          <a:bodyPr vert="horz" lIns="91440" tIns="45720" rIns="91440" bIns="45720" rtlCol="0" anchor="ctr"/>
          <a:lstStyle>
            <a:lvl1pPr algn="r">
              <a:defRPr sz="1200">
                <a:solidFill>
                  <a:srgbClr val="002060"/>
                </a:solidFill>
              </a:defRPr>
            </a:lvl1pPr>
          </a:lstStyle>
          <a:p>
            <a:fld id="{3F6B11A3-A69B-47EE-A48C-6C218AA10A46}" type="slidenum">
              <a:rPr lang="en-GB" smtClean="0"/>
              <a:pPr/>
              <a:t>‹#›</a:t>
            </a:fld>
            <a:endParaRPr lang="en-GB" dirty="0"/>
          </a:p>
        </p:txBody>
      </p:sp>
      <p:sp>
        <p:nvSpPr>
          <p:cNvPr id="17" name="Text Placeholder 16">
            <a:extLst>
              <a:ext uri="{FF2B5EF4-FFF2-40B4-BE49-F238E27FC236}">
                <a16:creationId xmlns:a16="http://schemas.microsoft.com/office/drawing/2014/main" id="{AB1E0841-B9F6-96E6-B25D-73115D649E94}"/>
              </a:ext>
            </a:extLst>
          </p:cNvPr>
          <p:cNvSpPr>
            <a:spLocks noGrp="1"/>
          </p:cNvSpPr>
          <p:nvPr>
            <p:ph type="body" sz="quarter" idx="10" hasCustomPrompt="1"/>
          </p:nvPr>
        </p:nvSpPr>
        <p:spPr>
          <a:xfrm>
            <a:off x="904839" y="6507670"/>
            <a:ext cx="7891593" cy="200026"/>
          </a:xfrm>
        </p:spPr>
        <p:txBody>
          <a:bodyPr anchor="ctr">
            <a:noAutofit/>
          </a:bodyPr>
          <a:lstStyle>
            <a:lvl1pPr marL="0" indent="0">
              <a:lnSpc>
                <a:spcPct val="100000"/>
              </a:lnSpc>
              <a:spcAft>
                <a:spcPts val="0"/>
              </a:spcAft>
              <a:buNone/>
              <a:defRPr sz="900" cap="all" baseline="0"/>
            </a:lvl1pPr>
            <a:lvl2pPr marL="216000" indent="0">
              <a:buNone/>
              <a:defRPr/>
            </a:lvl2pPr>
            <a:lvl3pPr marL="432000" indent="0">
              <a:buNone/>
              <a:defRPr/>
            </a:lvl3pPr>
            <a:lvl4pPr marL="1371600" indent="0">
              <a:buNone/>
              <a:defRPr/>
            </a:lvl4pPr>
            <a:lvl5pPr marL="1828800" indent="0">
              <a:buNone/>
              <a:defRPr/>
            </a:lvl5pPr>
          </a:lstStyle>
          <a:p>
            <a:pPr lvl="0"/>
            <a:r>
              <a:rPr lang="en-US" dirty="0" smtClean="0"/>
              <a:t>INEOS Group personal pension plan</a:t>
            </a:r>
            <a:endParaRPr lang="en-GB" dirty="0"/>
          </a:p>
        </p:txBody>
      </p:sp>
      <p:pic>
        <p:nvPicPr>
          <p:cNvPr id="23" name="Picture 22">
            <a:extLst>
              <a:ext uri="{FF2B5EF4-FFF2-40B4-BE49-F238E27FC236}">
                <a16:creationId xmlns:a16="http://schemas.microsoft.com/office/drawing/2014/main" id="{241F8349-CA35-EAFC-F023-DEE5F5A1346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10702" y="6499495"/>
            <a:ext cx="824646" cy="216376"/>
          </a:xfrm>
          <a:prstGeom prst="rect">
            <a:avLst/>
          </a:prstGeom>
        </p:spPr>
      </p:pic>
      <p:cxnSp>
        <p:nvCxnSpPr>
          <p:cNvPr id="5" name="Straight Connector 4">
            <a:extLst>
              <a:ext uri="{FF2B5EF4-FFF2-40B4-BE49-F238E27FC236}">
                <a16:creationId xmlns:a16="http://schemas.microsoft.com/office/drawing/2014/main" id="{B39508A2-04AE-FB1A-6795-517AE16AE262}"/>
              </a:ext>
            </a:extLst>
          </p:cNvPr>
          <p:cNvCxnSpPr>
            <a:cxnSpLocks/>
          </p:cNvCxnSpPr>
          <p:nvPr userDrawn="1"/>
        </p:nvCxnSpPr>
        <p:spPr>
          <a:xfrm flipH="1">
            <a:off x="0" y="6357366"/>
            <a:ext cx="12192000" cy="0"/>
          </a:xfrm>
          <a:prstGeom prst="line">
            <a:avLst/>
          </a:prstGeom>
          <a:noFill/>
          <a:ln w="9525" cap="flat" cmpd="sng" algn="ctr">
            <a:solidFill>
              <a:srgbClr val="E7E6E6">
                <a:alpha val="80000"/>
              </a:srgbClr>
            </a:solidFill>
            <a:prstDash val="solid"/>
            <a:miter lim="800000"/>
          </a:ln>
          <a:effectLst/>
        </p:spPr>
      </p:cxnSp>
      <p:sp>
        <p:nvSpPr>
          <p:cNvPr id="20" name="Text Placeholder 19">
            <a:extLst>
              <a:ext uri="{FF2B5EF4-FFF2-40B4-BE49-F238E27FC236}">
                <a16:creationId xmlns:a16="http://schemas.microsoft.com/office/drawing/2014/main" id="{2A35C4BE-9F29-D9CF-9A2A-9125A3FD69ED}"/>
              </a:ext>
            </a:extLst>
          </p:cNvPr>
          <p:cNvSpPr>
            <a:spLocks noGrp="1"/>
          </p:cNvSpPr>
          <p:nvPr>
            <p:ph type="body" sz="quarter" idx="12" hasCustomPrompt="1"/>
          </p:nvPr>
        </p:nvSpPr>
        <p:spPr>
          <a:xfrm>
            <a:off x="4779990" y="1052205"/>
            <a:ext cx="5840385" cy="568202"/>
          </a:xfrm>
        </p:spPr>
        <p:txBody>
          <a:bodyPr anchor="b">
            <a:noAutofit/>
          </a:bodyPr>
          <a:lstStyle>
            <a:lvl1pPr marL="0" indent="0">
              <a:lnSpc>
                <a:spcPct val="80000"/>
              </a:lnSpc>
              <a:spcBef>
                <a:spcPts val="0"/>
              </a:spcBef>
              <a:spcAft>
                <a:spcPts val="0"/>
              </a:spcAft>
              <a:buNone/>
              <a:defRPr sz="4400" b="1" spc="-100" baseline="0">
                <a:solidFill>
                  <a:schemeClr val="tx2"/>
                </a:solidFill>
              </a:defRPr>
            </a:lvl1pPr>
          </a:lstStyle>
          <a:p>
            <a:pPr lvl="0"/>
            <a:r>
              <a:rPr lang="en-US"/>
              <a:t>Add title here</a:t>
            </a:r>
            <a:endParaRPr lang="en-GB"/>
          </a:p>
        </p:txBody>
      </p:sp>
      <p:sp>
        <p:nvSpPr>
          <p:cNvPr id="21" name="Text Placeholder 19">
            <a:extLst>
              <a:ext uri="{FF2B5EF4-FFF2-40B4-BE49-F238E27FC236}">
                <a16:creationId xmlns:a16="http://schemas.microsoft.com/office/drawing/2014/main" id="{8E8E5397-0278-7015-A610-CBDAC49A6D70}"/>
              </a:ext>
            </a:extLst>
          </p:cNvPr>
          <p:cNvSpPr>
            <a:spLocks noGrp="1"/>
          </p:cNvSpPr>
          <p:nvPr>
            <p:ph type="body" sz="quarter" idx="13" hasCustomPrompt="1"/>
          </p:nvPr>
        </p:nvSpPr>
        <p:spPr>
          <a:xfrm>
            <a:off x="4779990" y="1567980"/>
            <a:ext cx="5840385" cy="436079"/>
          </a:xfrm>
        </p:spPr>
        <p:txBody>
          <a:bodyPr anchor="t">
            <a:noAutofit/>
          </a:bodyPr>
          <a:lstStyle>
            <a:lvl1pPr marL="0" indent="0">
              <a:lnSpc>
                <a:spcPct val="80000"/>
              </a:lnSpc>
              <a:spcBef>
                <a:spcPts val="0"/>
              </a:spcBef>
              <a:spcAft>
                <a:spcPts val="0"/>
              </a:spcAft>
              <a:buNone/>
              <a:defRPr sz="2000" b="0" spc="0" baseline="0">
                <a:solidFill>
                  <a:srgbClr val="B51615"/>
                </a:solidFill>
              </a:defRPr>
            </a:lvl1pPr>
          </a:lstStyle>
          <a:p>
            <a:pPr lvl="0"/>
            <a:r>
              <a:rPr lang="en-US"/>
              <a:t>Add subheading here</a:t>
            </a:r>
          </a:p>
        </p:txBody>
      </p:sp>
      <p:sp>
        <p:nvSpPr>
          <p:cNvPr id="4" name="Text Placeholder 34">
            <a:extLst>
              <a:ext uri="{FF2B5EF4-FFF2-40B4-BE49-F238E27FC236}">
                <a16:creationId xmlns:a16="http://schemas.microsoft.com/office/drawing/2014/main" id="{9061E711-B970-C1F8-0761-DEC1F5EF1240}"/>
              </a:ext>
            </a:extLst>
          </p:cNvPr>
          <p:cNvSpPr>
            <a:spLocks noGrp="1"/>
          </p:cNvSpPr>
          <p:nvPr>
            <p:ph type="body" sz="quarter" idx="17" hasCustomPrompt="1"/>
          </p:nvPr>
        </p:nvSpPr>
        <p:spPr>
          <a:xfrm>
            <a:off x="4781779" y="2467408"/>
            <a:ext cx="2409581" cy="3603611"/>
          </a:xfrm>
        </p:spPr>
        <p:txBody>
          <a:bodyPr>
            <a:noAutofit/>
          </a:bodyPr>
          <a:lstStyle>
            <a:lvl1pPr>
              <a:spcAft>
                <a:spcPts val="1800"/>
              </a:spcAft>
              <a:buClr>
                <a:srgbClr val="B51615"/>
              </a:buClr>
              <a:buSzPct val="120000"/>
              <a:defRPr spc="60" baseline="0">
                <a:solidFill>
                  <a:schemeClr val="tx2"/>
                </a:solidFill>
              </a:defRPr>
            </a:lvl1pPr>
            <a:lvl2pPr>
              <a:spcAft>
                <a:spcPts val="1800"/>
              </a:spcAft>
              <a:buClr>
                <a:srgbClr val="B51615"/>
              </a:buClr>
              <a:defRPr spc="60">
                <a:solidFill>
                  <a:schemeClr val="tx2"/>
                </a:solidFill>
              </a:defRPr>
            </a:lvl2pPr>
            <a:lvl3pPr>
              <a:spcAft>
                <a:spcPts val="1800"/>
              </a:spcAft>
              <a:buClr>
                <a:srgbClr val="B51615"/>
              </a:buClr>
              <a:defRPr spc="60">
                <a:solidFill>
                  <a:schemeClr val="tx2"/>
                </a:solidFill>
              </a:defRPr>
            </a:lvl3pPr>
            <a:lvl4pPr marL="864000" indent="-216000">
              <a:spcBef>
                <a:spcPts val="0"/>
              </a:spcBef>
              <a:spcAft>
                <a:spcPts val="1800"/>
              </a:spcAft>
              <a:buClr>
                <a:srgbClr val="B51615"/>
              </a:buClr>
              <a:buSzPct val="70000"/>
              <a:buFont typeface="Wingdings" panose="05000000000000000000" pitchFamily="2" charset="2"/>
              <a:buChar char="§"/>
              <a:defRPr spc="60">
                <a:solidFill>
                  <a:schemeClr val="tx2"/>
                </a:solidFill>
              </a:defRPr>
            </a:lvl4pPr>
            <a:lvl5pPr marL="1080000" indent="-216000">
              <a:spcBef>
                <a:spcPts val="0"/>
              </a:spcBef>
              <a:spcAft>
                <a:spcPts val="1800"/>
              </a:spcAft>
              <a:buClr>
                <a:srgbClr val="B51615"/>
              </a:buClr>
              <a:buSzPct val="60000"/>
              <a:buFont typeface="Wingdings" panose="05000000000000000000" pitchFamily="2" charset="2"/>
              <a:buChar char="§"/>
              <a:defRPr spc="60">
                <a:solidFill>
                  <a:schemeClr val="tx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nostrumd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7" name="Text Placeholder 34">
            <a:extLst>
              <a:ext uri="{FF2B5EF4-FFF2-40B4-BE49-F238E27FC236}">
                <a16:creationId xmlns:a16="http://schemas.microsoft.com/office/drawing/2014/main" id="{5F7E8414-D751-CA60-63A9-4C12E8AACB68}"/>
              </a:ext>
            </a:extLst>
          </p:cNvPr>
          <p:cNvSpPr>
            <a:spLocks noGrp="1"/>
          </p:cNvSpPr>
          <p:nvPr>
            <p:ph type="body" sz="quarter" idx="18" hasCustomPrompt="1"/>
          </p:nvPr>
        </p:nvSpPr>
        <p:spPr>
          <a:xfrm>
            <a:off x="8006747" y="2467408"/>
            <a:ext cx="2409581" cy="3603611"/>
          </a:xfrm>
        </p:spPr>
        <p:txBody>
          <a:bodyPr>
            <a:noAutofit/>
          </a:bodyPr>
          <a:lstStyle>
            <a:lvl1pPr>
              <a:spcAft>
                <a:spcPts val="1800"/>
              </a:spcAft>
              <a:buClr>
                <a:srgbClr val="B51615"/>
              </a:buClr>
              <a:buSzPct val="120000"/>
              <a:defRPr spc="60" baseline="0">
                <a:solidFill>
                  <a:schemeClr val="tx2"/>
                </a:solidFill>
              </a:defRPr>
            </a:lvl1pPr>
            <a:lvl2pPr>
              <a:spcAft>
                <a:spcPts val="1800"/>
              </a:spcAft>
              <a:buClr>
                <a:srgbClr val="B51615"/>
              </a:buClr>
              <a:defRPr spc="60">
                <a:solidFill>
                  <a:schemeClr val="tx2"/>
                </a:solidFill>
              </a:defRPr>
            </a:lvl2pPr>
            <a:lvl3pPr>
              <a:spcAft>
                <a:spcPts val="1800"/>
              </a:spcAft>
              <a:buClr>
                <a:srgbClr val="B51615"/>
              </a:buClr>
              <a:defRPr spc="60">
                <a:solidFill>
                  <a:schemeClr val="tx2"/>
                </a:solidFill>
              </a:defRPr>
            </a:lvl3pPr>
            <a:lvl4pPr marL="864000" indent="-216000">
              <a:spcBef>
                <a:spcPts val="0"/>
              </a:spcBef>
              <a:spcAft>
                <a:spcPts val="1800"/>
              </a:spcAft>
              <a:buClr>
                <a:srgbClr val="B51615"/>
              </a:buClr>
              <a:buSzPct val="70000"/>
              <a:buFont typeface="Wingdings" panose="05000000000000000000" pitchFamily="2" charset="2"/>
              <a:buChar char="§"/>
              <a:defRPr spc="60">
                <a:solidFill>
                  <a:schemeClr val="tx2"/>
                </a:solidFill>
              </a:defRPr>
            </a:lvl4pPr>
            <a:lvl5pPr marL="1080000" indent="-216000">
              <a:spcBef>
                <a:spcPts val="0"/>
              </a:spcBef>
              <a:spcAft>
                <a:spcPts val="1800"/>
              </a:spcAft>
              <a:buClr>
                <a:srgbClr val="B51615"/>
              </a:buClr>
              <a:buSzPct val="60000"/>
              <a:buFont typeface="Wingdings" panose="05000000000000000000" pitchFamily="2" charset="2"/>
              <a:buChar char="§"/>
              <a:defRPr spc="60">
                <a:solidFill>
                  <a:schemeClr val="tx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35665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x Icon &amp; Tex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C002D6AD-1B19-FACE-9E61-7C79B4ABEFCF}"/>
              </a:ext>
            </a:extLst>
          </p:cNvPr>
          <p:cNvCxnSpPr>
            <a:cxnSpLocks/>
          </p:cNvCxnSpPr>
          <p:nvPr userDrawn="1"/>
        </p:nvCxnSpPr>
        <p:spPr>
          <a:xfrm>
            <a:off x="4243556" y="0"/>
            <a:ext cx="0" cy="6866024"/>
          </a:xfrm>
          <a:prstGeom prst="line">
            <a:avLst/>
          </a:prstGeom>
          <a:ln w="9525">
            <a:solidFill>
              <a:srgbClr val="E6E6E6">
                <a:alpha val="80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21EFE6C-3B7D-F3E1-8ACB-5CC1FCAB4D2E}"/>
              </a:ext>
            </a:extLst>
          </p:cNvPr>
          <p:cNvCxnSpPr>
            <a:cxnSpLocks/>
          </p:cNvCxnSpPr>
          <p:nvPr userDrawn="1"/>
        </p:nvCxnSpPr>
        <p:spPr>
          <a:xfrm>
            <a:off x="8329685" y="0"/>
            <a:ext cx="0" cy="6866024"/>
          </a:xfrm>
          <a:prstGeom prst="line">
            <a:avLst/>
          </a:prstGeom>
          <a:ln w="9525">
            <a:solidFill>
              <a:srgbClr val="E6E6E6">
                <a:alpha val="80000"/>
              </a:srgb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4CF4D3E-5D51-8A63-707B-AE6475A55722}"/>
              </a:ext>
            </a:extLst>
          </p:cNvPr>
          <p:cNvSpPr/>
          <p:nvPr userDrawn="1"/>
        </p:nvSpPr>
        <p:spPr>
          <a:xfrm>
            <a:off x="0" y="6357369"/>
            <a:ext cx="12192000" cy="500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 name="Straight Connector 1">
            <a:extLst>
              <a:ext uri="{FF2B5EF4-FFF2-40B4-BE49-F238E27FC236}">
                <a16:creationId xmlns:a16="http://schemas.microsoft.com/office/drawing/2014/main" id="{9F0B493D-87A3-CC85-CE8C-3C5D5BBA1DD0}"/>
              </a:ext>
            </a:extLst>
          </p:cNvPr>
          <p:cNvCxnSpPr>
            <a:cxnSpLocks/>
          </p:cNvCxnSpPr>
          <p:nvPr userDrawn="1"/>
        </p:nvCxnSpPr>
        <p:spPr>
          <a:xfrm flipH="1">
            <a:off x="0" y="6357366"/>
            <a:ext cx="12192000" cy="0"/>
          </a:xfrm>
          <a:prstGeom prst="line">
            <a:avLst/>
          </a:prstGeom>
          <a:ln w="12700">
            <a:solidFill>
              <a:schemeClr val="bg2">
                <a:alpha val="8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82F2FC8-266D-7C80-4227-E7A7B7728600}"/>
              </a:ext>
            </a:extLst>
          </p:cNvPr>
          <p:cNvCxnSpPr>
            <a:cxnSpLocks/>
          </p:cNvCxnSpPr>
          <p:nvPr userDrawn="1"/>
        </p:nvCxnSpPr>
        <p:spPr>
          <a:xfrm>
            <a:off x="839818" y="6499495"/>
            <a:ext cx="0" cy="2163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E771D8FD-63D8-54F3-4359-23112F6F6525}"/>
              </a:ext>
            </a:extLst>
          </p:cNvPr>
          <p:cNvSpPr>
            <a:spLocks noGrp="1"/>
          </p:cNvSpPr>
          <p:nvPr>
            <p:ph type="sldNum" sz="quarter" idx="4"/>
          </p:nvPr>
        </p:nvSpPr>
        <p:spPr>
          <a:xfrm>
            <a:off x="433483" y="6516402"/>
            <a:ext cx="341314" cy="182563"/>
          </a:xfrm>
          <a:prstGeom prst="rect">
            <a:avLst/>
          </a:prstGeom>
        </p:spPr>
        <p:txBody>
          <a:bodyPr vert="horz" lIns="91440" tIns="45720" rIns="91440" bIns="45720" rtlCol="0" anchor="ctr"/>
          <a:lstStyle>
            <a:lvl1pPr algn="r">
              <a:defRPr sz="1200">
                <a:solidFill>
                  <a:srgbClr val="002060"/>
                </a:solidFill>
              </a:defRPr>
            </a:lvl1pPr>
          </a:lstStyle>
          <a:p>
            <a:fld id="{3F6B11A3-A69B-47EE-A48C-6C218AA10A46}" type="slidenum">
              <a:rPr lang="en-GB" smtClean="0"/>
              <a:pPr/>
              <a:t>‹#›</a:t>
            </a:fld>
            <a:endParaRPr lang="en-GB" dirty="0"/>
          </a:p>
        </p:txBody>
      </p:sp>
      <p:sp>
        <p:nvSpPr>
          <p:cNvPr id="5" name="Text Placeholder 16">
            <a:extLst>
              <a:ext uri="{FF2B5EF4-FFF2-40B4-BE49-F238E27FC236}">
                <a16:creationId xmlns:a16="http://schemas.microsoft.com/office/drawing/2014/main" id="{9F61825F-535B-8A57-0810-A42E0FC6278F}"/>
              </a:ext>
            </a:extLst>
          </p:cNvPr>
          <p:cNvSpPr>
            <a:spLocks noGrp="1"/>
          </p:cNvSpPr>
          <p:nvPr>
            <p:ph type="body" sz="quarter" idx="10" hasCustomPrompt="1"/>
          </p:nvPr>
        </p:nvSpPr>
        <p:spPr>
          <a:xfrm>
            <a:off x="904839" y="6507670"/>
            <a:ext cx="7891593" cy="200026"/>
          </a:xfrm>
        </p:spPr>
        <p:txBody>
          <a:bodyPr anchor="ctr">
            <a:noAutofit/>
          </a:bodyPr>
          <a:lstStyle>
            <a:lvl1pPr marL="0" indent="0">
              <a:lnSpc>
                <a:spcPct val="100000"/>
              </a:lnSpc>
              <a:spcAft>
                <a:spcPts val="0"/>
              </a:spcAft>
              <a:buNone/>
              <a:defRPr sz="900" cap="all" baseline="0"/>
            </a:lvl1pPr>
            <a:lvl2pPr marL="216000" indent="0">
              <a:buNone/>
              <a:defRPr/>
            </a:lvl2pPr>
            <a:lvl3pPr marL="432000" indent="0">
              <a:buNone/>
              <a:defRPr/>
            </a:lvl3pPr>
            <a:lvl4pPr marL="1371600" indent="0">
              <a:buNone/>
              <a:defRPr/>
            </a:lvl4pPr>
            <a:lvl5pPr marL="1828800" indent="0">
              <a:buNone/>
              <a:defRPr/>
            </a:lvl5pPr>
          </a:lstStyle>
          <a:p>
            <a:r>
              <a:rPr lang="en-GB" dirty="0" smtClean="0"/>
              <a:t>Ineos group personal pension plan</a:t>
            </a:r>
          </a:p>
        </p:txBody>
      </p:sp>
      <p:pic>
        <p:nvPicPr>
          <p:cNvPr id="7" name="Picture 6">
            <a:extLst>
              <a:ext uri="{FF2B5EF4-FFF2-40B4-BE49-F238E27FC236}">
                <a16:creationId xmlns:a16="http://schemas.microsoft.com/office/drawing/2014/main" id="{D750925C-42A7-FCA9-0A38-5690AB6961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10702" y="6499495"/>
            <a:ext cx="824646" cy="216376"/>
          </a:xfrm>
          <a:prstGeom prst="rect">
            <a:avLst/>
          </a:prstGeom>
        </p:spPr>
      </p:pic>
      <p:cxnSp>
        <p:nvCxnSpPr>
          <p:cNvPr id="9" name="Straight Connector 8">
            <a:extLst>
              <a:ext uri="{FF2B5EF4-FFF2-40B4-BE49-F238E27FC236}">
                <a16:creationId xmlns:a16="http://schemas.microsoft.com/office/drawing/2014/main" id="{8FAE620D-2490-622B-5E35-83F2C1F184AC}"/>
              </a:ext>
            </a:extLst>
          </p:cNvPr>
          <p:cNvCxnSpPr>
            <a:cxnSpLocks/>
          </p:cNvCxnSpPr>
          <p:nvPr userDrawn="1"/>
        </p:nvCxnSpPr>
        <p:spPr>
          <a:xfrm flipH="1">
            <a:off x="0" y="6357366"/>
            <a:ext cx="12192000" cy="0"/>
          </a:xfrm>
          <a:prstGeom prst="line">
            <a:avLst/>
          </a:prstGeom>
          <a:noFill/>
          <a:ln w="9525" cap="flat" cmpd="sng" algn="ctr">
            <a:solidFill>
              <a:srgbClr val="E7E6E6">
                <a:alpha val="80000"/>
              </a:srgbClr>
            </a:solidFill>
            <a:prstDash val="solid"/>
            <a:miter lim="800000"/>
          </a:ln>
          <a:effectLst/>
        </p:spPr>
      </p:cxnSp>
      <p:sp>
        <p:nvSpPr>
          <p:cNvPr id="19" name="Text Placeholder 19">
            <a:extLst>
              <a:ext uri="{FF2B5EF4-FFF2-40B4-BE49-F238E27FC236}">
                <a16:creationId xmlns:a16="http://schemas.microsoft.com/office/drawing/2014/main" id="{844D7C34-51A2-7446-76D3-EF279A7A66B1}"/>
              </a:ext>
            </a:extLst>
          </p:cNvPr>
          <p:cNvSpPr>
            <a:spLocks noGrp="1"/>
          </p:cNvSpPr>
          <p:nvPr>
            <p:ph type="body" sz="quarter" idx="12" hasCustomPrompt="1"/>
          </p:nvPr>
        </p:nvSpPr>
        <p:spPr>
          <a:xfrm>
            <a:off x="507320" y="588814"/>
            <a:ext cx="11133818" cy="568202"/>
          </a:xfrm>
        </p:spPr>
        <p:txBody>
          <a:bodyPr anchor="t">
            <a:noAutofit/>
          </a:bodyPr>
          <a:lstStyle>
            <a:lvl1pPr marL="0" indent="0">
              <a:lnSpc>
                <a:spcPct val="80000"/>
              </a:lnSpc>
              <a:spcBef>
                <a:spcPts val="0"/>
              </a:spcBef>
              <a:spcAft>
                <a:spcPts val="0"/>
              </a:spcAft>
              <a:buNone/>
              <a:defRPr sz="4400" b="1" spc="-100" baseline="0">
                <a:solidFill>
                  <a:schemeClr val="tx2"/>
                </a:solidFill>
              </a:defRPr>
            </a:lvl1pPr>
          </a:lstStyle>
          <a:p>
            <a:pPr lvl="0"/>
            <a:r>
              <a:rPr lang="en-US" dirty="0"/>
              <a:t>Add title here</a:t>
            </a:r>
            <a:endParaRPr lang="en-GB" dirty="0"/>
          </a:p>
        </p:txBody>
      </p:sp>
      <p:sp>
        <p:nvSpPr>
          <p:cNvPr id="21" name="Text Placeholder 19">
            <a:extLst>
              <a:ext uri="{FF2B5EF4-FFF2-40B4-BE49-F238E27FC236}">
                <a16:creationId xmlns:a16="http://schemas.microsoft.com/office/drawing/2014/main" id="{27B1D729-DF50-8253-E8F7-D32FA17F8408}"/>
              </a:ext>
            </a:extLst>
          </p:cNvPr>
          <p:cNvSpPr>
            <a:spLocks noGrp="1"/>
          </p:cNvSpPr>
          <p:nvPr>
            <p:ph type="body" sz="quarter" idx="14" hasCustomPrompt="1"/>
          </p:nvPr>
        </p:nvSpPr>
        <p:spPr>
          <a:xfrm>
            <a:off x="507320" y="1161058"/>
            <a:ext cx="11133818" cy="355993"/>
          </a:xfrm>
        </p:spPr>
        <p:txBody>
          <a:bodyPr anchor="t">
            <a:noAutofit/>
          </a:bodyPr>
          <a:lstStyle>
            <a:lvl1pPr marL="0" indent="0">
              <a:lnSpc>
                <a:spcPct val="80000"/>
              </a:lnSpc>
              <a:spcBef>
                <a:spcPts val="0"/>
              </a:spcBef>
              <a:spcAft>
                <a:spcPts val="0"/>
              </a:spcAft>
              <a:buNone/>
              <a:defRPr sz="2200" b="0" spc="0" baseline="0">
                <a:solidFill>
                  <a:schemeClr val="accent1"/>
                </a:solidFill>
              </a:defRPr>
            </a:lvl1pPr>
          </a:lstStyle>
          <a:p>
            <a:pPr lvl="0"/>
            <a:r>
              <a:rPr lang="en-US"/>
              <a:t>Add subheading here</a:t>
            </a:r>
            <a:endParaRPr lang="en-GB"/>
          </a:p>
        </p:txBody>
      </p:sp>
      <p:sp>
        <p:nvSpPr>
          <p:cNvPr id="17" name="Picture Placeholder 16">
            <a:extLst>
              <a:ext uri="{FF2B5EF4-FFF2-40B4-BE49-F238E27FC236}">
                <a16:creationId xmlns:a16="http://schemas.microsoft.com/office/drawing/2014/main" id="{C16E816F-862C-D8EF-8E54-27E48A616B2F}"/>
              </a:ext>
            </a:extLst>
          </p:cNvPr>
          <p:cNvSpPr>
            <a:spLocks noGrp="1"/>
          </p:cNvSpPr>
          <p:nvPr>
            <p:ph type="pic" sz="quarter" idx="15" hasCustomPrompt="1"/>
          </p:nvPr>
        </p:nvSpPr>
        <p:spPr>
          <a:xfrm>
            <a:off x="557425" y="2133314"/>
            <a:ext cx="830437" cy="846885"/>
          </a:xfrm>
        </p:spPr>
        <p:txBody>
          <a:bodyPr>
            <a:normAutofit/>
          </a:bodyPr>
          <a:lstStyle>
            <a:lvl1pPr marL="0" indent="0" algn="ctr">
              <a:buNone/>
              <a:defRPr sz="1000">
                <a:solidFill>
                  <a:schemeClr val="tx2"/>
                </a:solidFill>
              </a:defRPr>
            </a:lvl1pPr>
          </a:lstStyle>
          <a:p>
            <a:r>
              <a:rPr lang="en-GB"/>
              <a:t>Insert icon</a:t>
            </a:r>
          </a:p>
        </p:txBody>
      </p:sp>
      <p:sp>
        <p:nvSpPr>
          <p:cNvPr id="20" name="Text Placeholder 19">
            <a:extLst>
              <a:ext uri="{FF2B5EF4-FFF2-40B4-BE49-F238E27FC236}">
                <a16:creationId xmlns:a16="http://schemas.microsoft.com/office/drawing/2014/main" id="{1A14E531-CF85-6F7C-5182-7520F6D81325}"/>
              </a:ext>
            </a:extLst>
          </p:cNvPr>
          <p:cNvSpPr>
            <a:spLocks noGrp="1"/>
          </p:cNvSpPr>
          <p:nvPr>
            <p:ph type="body" sz="quarter" idx="16" hasCustomPrompt="1"/>
          </p:nvPr>
        </p:nvSpPr>
        <p:spPr>
          <a:xfrm>
            <a:off x="507319" y="3201847"/>
            <a:ext cx="3131187" cy="355993"/>
          </a:xfrm>
        </p:spPr>
        <p:txBody>
          <a:bodyPr anchor="t">
            <a:noAutofit/>
          </a:bodyPr>
          <a:lstStyle>
            <a:lvl1pPr marL="0" indent="0">
              <a:lnSpc>
                <a:spcPct val="80000"/>
              </a:lnSpc>
              <a:spcBef>
                <a:spcPts val="0"/>
              </a:spcBef>
              <a:spcAft>
                <a:spcPts val="0"/>
              </a:spcAft>
              <a:buNone/>
              <a:defRPr sz="1800" b="0" spc="0" baseline="0">
                <a:solidFill>
                  <a:srgbClr val="FF4D06"/>
                </a:solidFill>
              </a:defRPr>
            </a:lvl1pPr>
          </a:lstStyle>
          <a:p>
            <a:pPr lvl="0"/>
            <a:r>
              <a:rPr lang="en-US"/>
              <a:t>Lorem ipsum</a:t>
            </a:r>
            <a:endParaRPr lang="en-GB"/>
          </a:p>
        </p:txBody>
      </p:sp>
      <p:sp>
        <p:nvSpPr>
          <p:cNvPr id="33" name="Picture Placeholder 16">
            <a:extLst>
              <a:ext uri="{FF2B5EF4-FFF2-40B4-BE49-F238E27FC236}">
                <a16:creationId xmlns:a16="http://schemas.microsoft.com/office/drawing/2014/main" id="{5E7CD3F2-EBCF-C177-2E3D-2E88E67A50CA}"/>
              </a:ext>
            </a:extLst>
          </p:cNvPr>
          <p:cNvSpPr>
            <a:spLocks noGrp="1"/>
          </p:cNvSpPr>
          <p:nvPr>
            <p:ph type="pic" sz="quarter" idx="18" hasCustomPrompt="1"/>
          </p:nvPr>
        </p:nvSpPr>
        <p:spPr>
          <a:xfrm>
            <a:off x="4634852" y="2140683"/>
            <a:ext cx="830437" cy="846885"/>
          </a:xfrm>
        </p:spPr>
        <p:txBody>
          <a:bodyPr>
            <a:normAutofit/>
          </a:bodyPr>
          <a:lstStyle>
            <a:lvl1pPr marL="0" indent="0" algn="ctr">
              <a:buNone/>
              <a:defRPr sz="1000">
                <a:solidFill>
                  <a:schemeClr val="tx2"/>
                </a:solidFill>
              </a:defRPr>
            </a:lvl1pPr>
          </a:lstStyle>
          <a:p>
            <a:r>
              <a:rPr lang="en-GB"/>
              <a:t>Insert icon</a:t>
            </a:r>
          </a:p>
        </p:txBody>
      </p:sp>
      <p:sp>
        <p:nvSpPr>
          <p:cNvPr id="34" name="Text Placeholder 19">
            <a:extLst>
              <a:ext uri="{FF2B5EF4-FFF2-40B4-BE49-F238E27FC236}">
                <a16:creationId xmlns:a16="http://schemas.microsoft.com/office/drawing/2014/main" id="{A9BB7F8C-895A-B706-5B36-616D28C75DF5}"/>
              </a:ext>
            </a:extLst>
          </p:cNvPr>
          <p:cNvSpPr>
            <a:spLocks noGrp="1"/>
          </p:cNvSpPr>
          <p:nvPr>
            <p:ph type="body" sz="quarter" idx="19" hasCustomPrompt="1"/>
          </p:nvPr>
        </p:nvSpPr>
        <p:spPr>
          <a:xfrm>
            <a:off x="4590749" y="3201847"/>
            <a:ext cx="3131188" cy="355993"/>
          </a:xfrm>
        </p:spPr>
        <p:txBody>
          <a:bodyPr anchor="t">
            <a:noAutofit/>
          </a:bodyPr>
          <a:lstStyle>
            <a:lvl1pPr marL="0" indent="0">
              <a:lnSpc>
                <a:spcPct val="80000"/>
              </a:lnSpc>
              <a:spcBef>
                <a:spcPts val="0"/>
              </a:spcBef>
              <a:spcAft>
                <a:spcPts val="0"/>
              </a:spcAft>
              <a:buNone/>
              <a:defRPr sz="1800" b="0" spc="0" baseline="0">
                <a:solidFill>
                  <a:srgbClr val="07D694"/>
                </a:solidFill>
              </a:defRPr>
            </a:lvl1pPr>
          </a:lstStyle>
          <a:p>
            <a:pPr lvl="0"/>
            <a:r>
              <a:rPr lang="en-US" dirty="0"/>
              <a:t>Lorem ipsum</a:t>
            </a:r>
            <a:endParaRPr lang="en-GB" dirty="0"/>
          </a:p>
        </p:txBody>
      </p:sp>
      <p:sp>
        <p:nvSpPr>
          <p:cNvPr id="57" name="Picture Placeholder 16">
            <a:extLst>
              <a:ext uri="{FF2B5EF4-FFF2-40B4-BE49-F238E27FC236}">
                <a16:creationId xmlns:a16="http://schemas.microsoft.com/office/drawing/2014/main" id="{932E3597-C0A3-400A-9F34-176AB9F50C17}"/>
              </a:ext>
            </a:extLst>
          </p:cNvPr>
          <p:cNvSpPr>
            <a:spLocks noGrp="1"/>
          </p:cNvSpPr>
          <p:nvPr>
            <p:ph type="pic" sz="quarter" idx="24" hasCustomPrompt="1"/>
          </p:nvPr>
        </p:nvSpPr>
        <p:spPr>
          <a:xfrm>
            <a:off x="8712279" y="2133314"/>
            <a:ext cx="830437" cy="846885"/>
          </a:xfrm>
        </p:spPr>
        <p:txBody>
          <a:bodyPr>
            <a:normAutofit/>
          </a:bodyPr>
          <a:lstStyle>
            <a:lvl1pPr marL="0" indent="0" algn="ctr">
              <a:buNone/>
              <a:defRPr sz="1000">
                <a:solidFill>
                  <a:schemeClr val="tx2"/>
                </a:solidFill>
              </a:defRPr>
            </a:lvl1pPr>
          </a:lstStyle>
          <a:p>
            <a:r>
              <a:rPr lang="en-GB"/>
              <a:t>Insert icon</a:t>
            </a:r>
          </a:p>
        </p:txBody>
      </p:sp>
      <p:sp>
        <p:nvSpPr>
          <p:cNvPr id="58" name="Text Placeholder 19">
            <a:extLst>
              <a:ext uri="{FF2B5EF4-FFF2-40B4-BE49-F238E27FC236}">
                <a16:creationId xmlns:a16="http://schemas.microsoft.com/office/drawing/2014/main" id="{9A5D6022-B081-5818-E057-C679DAFA1729}"/>
              </a:ext>
            </a:extLst>
          </p:cNvPr>
          <p:cNvSpPr>
            <a:spLocks noGrp="1"/>
          </p:cNvSpPr>
          <p:nvPr>
            <p:ph type="body" sz="quarter" idx="25" hasCustomPrompt="1"/>
          </p:nvPr>
        </p:nvSpPr>
        <p:spPr>
          <a:xfrm>
            <a:off x="8674180" y="3201847"/>
            <a:ext cx="3131192" cy="355993"/>
          </a:xfrm>
        </p:spPr>
        <p:txBody>
          <a:bodyPr anchor="t">
            <a:noAutofit/>
          </a:bodyPr>
          <a:lstStyle>
            <a:lvl1pPr marL="0" indent="0">
              <a:lnSpc>
                <a:spcPct val="80000"/>
              </a:lnSpc>
              <a:spcBef>
                <a:spcPts val="0"/>
              </a:spcBef>
              <a:spcAft>
                <a:spcPts val="0"/>
              </a:spcAft>
              <a:buNone/>
              <a:defRPr sz="1800" b="0" spc="0" baseline="0">
                <a:solidFill>
                  <a:srgbClr val="B51615"/>
                </a:solidFill>
              </a:defRPr>
            </a:lvl1pPr>
          </a:lstStyle>
          <a:p>
            <a:pPr lvl="0"/>
            <a:r>
              <a:rPr lang="en-US"/>
              <a:t>Lorem ipsum</a:t>
            </a:r>
            <a:endParaRPr lang="en-GB"/>
          </a:p>
        </p:txBody>
      </p:sp>
      <p:sp>
        <p:nvSpPr>
          <p:cNvPr id="8" name="Text Placeholder 34">
            <a:extLst>
              <a:ext uri="{FF2B5EF4-FFF2-40B4-BE49-F238E27FC236}">
                <a16:creationId xmlns:a16="http://schemas.microsoft.com/office/drawing/2014/main" id="{3AF81B77-39A8-B353-376A-4DEDB2C7D0FA}"/>
              </a:ext>
            </a:extLst>
          </p:cNvPr>
          <p:cNvSpPr>
            <a:spLocks noGrp="1"/>
          </p:cNvSpPr>
          <p:nvPr>
            <p:ph type="body" sz="quarter" idx="27" hasCustomPrompt="1"/>
          </p:nvPr>
        </p:nvSpPr>
        <p:spPr>
          <a:xfrm>
            <a:off x="507319" y="3623911"/>
            <a:ext cx="3128490" cy="1299912"/>
          </a:xfrm>
        </p:spPr>
        <p:txBody>
          <a:bodyPr>
            <a:noAutofit/>
          </a:bodyPr>
          <a:lstStyle>
            <a:lvl1pPr>
              <a:spcAft>
                <a:spcPts val="1800"/>
              </a:spcAft>
              <a:buClr>
                <a:srgbClr val="FF4D06"/>
              </a:buClr>
              <a:buSzPct val="120000"/>
              <a:defRPr spc="60" baseline="0">
                <a:solidFill>
                  <a:schemeClr val="tx2"/>
                </a:solidFill>
              </a:defRPr>
            </a:lvl1pPr>
            <a:lvl2pPr>
              <a:spcAft>
                <a:spcPts val="1800"/>
              </a:spcAft>
              <a:buClr>
                <a:srgbClr val="FF4D06"/>
              </a:buClr>
              <a:defRPr spc="60">
                <a:solidFill>
                  <a:schemeClr val="tx2"/>
                </a:solidFill>
              </a:defRPr>
            </a:lvl2pPr>
            <a:lvl3pPr>
              <a:spcAft>
                <a:spcPts val="1800"/>
              </a:spcAft>
              <a:buClr>
                <a:srgbClr val="FF4D06"/>
              </a:buClr>
              <a:defRPr spc="60">
                <a:solidFill>
                  <a:schemeClr val="tx2"/>
                </a:solidFill>
              </a:defRPr>
            </a:lvl3pPr>
            <a:lvl4pPr marL="864000" indent="-216000">
              <a:spcBef>
                <a:spcPts val="0"/>
              </a:spcBef>
              <a:spcAft>
                <a:spcPts val="1800"/>
              </a:spcAft>
              <a:buClr>
                <a:srgbClr val="FF4D06"/>
              </a:buClr>
              <a:buSzPct val="70000"/>
              <a:buFont typeface="Wingdings" panose="05000000000000000000" pitchFamily="2" charset="2"/>
              <a:buChar char="§"/>
              <a:defRPr spc="60">
                <a:solidFill>
                  <a:schemeClr val="tx2"/>
                </a:solidFill>
              </a:defRPr>
            </a:lvl4pPr>
            <a:lvl5pPr marL="1080000" indent="-216000">
              <a:spcBef>
                <a:spcPts val="0"/>
              </a:spcBef>
              <a:spcAft>
                <a:spcPts val="1800"/>
              </a:spcAft>
              <a:buClr>
                <a:srgbClr val="FF4D06"/>
              </a:buClr>
              <a:buSzPct val="60000"/>
              <a:buFont typeface="Wingdings" panose="05000000000000000000" pitchFamily="2" charset="2"/>
              <a:buChar char="§"/>
              <a:defRPr spc="60">
                <a:solidFill>
                  <a:schemeClr val="tx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11" name="Text Placeholder 34">
            <a:extLst>
              <a:ext uri="{FF2B5EF4-FFF2-40B4-BE49-F238E27FC236}">
                <a16:creationId xmlns:a16="http://schemas.microsoft.com/office/drawing/2014/main" id="{F36DBF7F-4470-E415-79CE-70BE395603A9}"/>
              </a:ext>
            </a:extLst>
          </p:cNvPr>
          <p:cNvSpPr>
            <a:spLocks noGrp="1"/>
          </p:cNvSpPr>
          <p:nvPr>
            <p:ph type="body" sz="quarter" idx="17" hasCustomPrompt="1"/>
          </p:nvPr>
        </p:nvSpPr>
        <p:spPr>
          <a:xfrm>
            <a:off x="4588049" y="3637359"/>
            <a:ext cx="3131187" cy="1354024"/>
          </a:xfrm>
        </p:spPr>
        <p:txBody>
          <a:bodyPr>
            <a:noAutofit/>
          </a:bodyPr>
          <a:lstStyle>
            <a:lvl1pPr>
              <a:spcAft>
                <a:spcPts val="1800"/>
              </a:spcAft>
              <a:buClr>
                <a:srgbClr val="07D694"/>
              </a:buClr>
              <a:buSzPct val="120000"/>
              <a:defRPr spc="60" baseline="0">
                <a:solidFill>
                  <a:schemeClr val="tx2"/>
                </a:solidFill>
              </a:defRPr>
            </a:lvl1pPr>
            <a:lvl2pPr>
              <a:spcAft>
                <a:spcPts val="1800"/>
              </a:spcAft>
              <a:buClr>
                <a:srgbClr val="07D694"/>
              </a:buClr>
              <a:defRPr spc="60">
                <a:solidFill>
                  <a:schemeClr val="tx2"/>
                </a:solidFill>
              </a:defRPr>
            </a:lvl2pPr>
            <a:lvl3pPr>
              <a:spcAft>
                <a:spcPts val="1800"/>
              </a:spcAft>
              <a:buClr>
                <a:srgbClr val="07D694"/>
              </a:buClr>
              <a:defRPr spc="60">
                <a:solidFill>
                  <a:schemeClr val="tx2"/>
                </a:solidFill>
              </a:defRPr>
            </a:lvl3pPr>
            <a:lvl4pPr marL="864000" indent="-216000">
              <a:spcBef>
                <a:spcPts val="0"/>
              </a:spcBef>
              <a:spcAft>
                <a:spcPts val="1800"/>
              </a:spcAft>
              <a:buClr>
                <a:srgbClr val="07D694"/>
              </a:buClr>
              <a:buSzPct val="70000"/>
              <a:buFont typeface="Wingdings" panose="05000000000000000000" pitchFamily="2" charset="2"/>
              <a:buChar char="§"/>
              <a:defRPr spc="60">
                <a:solidFill>
                  <a:schemeClr val="tx2"/>
                </a:solidFill>
              </a:defRPr>
            </a:lvl4pPr>
            <a:lvl5pPr marL="1080000" indent="-216000">
              <a:spcBef>
                <a:spcPts val="0"/>
              </a:spcBef>
              <a:spcAft>
                <a:spcPts val="1800"/>
              </a:spcAft>
              <a:buClr>
                <a:srgbClr val="07D694"/>
              </a:buClr>
              <a:buSzPct val="60000"/>
              <a:buFont typeface="Wingdings" panose="05000000000000000000" pitchFamily="2" charset="2"/>
              <a:buChar char="§"/>
              <a:defRPr spc="60">
                <a:solidFill>
                  <a:schemeClr val="tx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12" name="Text Placeholder 34">
            <a:extLst>
              <a:ext uri="{FF2B5EF4-FFF2-40B4-BE49-F238E27FC236}">
                <a16:creationId xmlns:a16="http://schemas.microsoft.com/office/drawing/2014/main" id="{80490230-9EC2-6079-C26E-F79A8C6D6EC8}"/>
              </a:ext>
            </a:extLst>
          </p:cNvPr>
          <p:cNvSpPr>
            <a:spLocks noGrp="1"/>
          </p:cNvSpPr>
          <p:nvPr>
            <p:ph type="body" sz="quarter" idx="28" hasCustomPrompt="1"/>
          </p:nvPr>
        </p:nvSpPr>
        <p:spPr>
          <a:xfrm>
            <a:off x="8674180" y="3637359"/>
            <a:ext cx="3131184" cy="1354024"/>
          </a:xfrm>
        </p:spPr>
        <p:txBody>
          <a:bodyPr>
            <a:noAutofit/>
          </a:bodyPr>
          <a:lstStyle>
            <a:lvl1pPr>
              <a:spcAft>
                <a:spcPts val="1800"/>
              </a:spcAft>
              <a:buClr>
                <a:srgbClr val="B51615"/>
              </a:buClr>
              <a:buSzPct val="120000"/>
              <a:defRPr spc="60" baseline="0">
                <a:solidFill>
                  <a:schemeClr val="tx2"/>
                </a:solidFill>
              </a:defRPr>
            </a:lvl1pPr>
            <a:lvl2pPr>
              <a:spcAft>
                <a:spcPts val="1800"/>
              </a:spcAft>
              <a:buClr>
                <a:srgbClr val="B51615"/>
              </a:buClr>
              <a:defRPr spc="60">
                <a:solidFill>
                  <a:schemeClr val="tx2"/>
                </a:solidFill>
              </a:defRPr>
            </a:lvl2pPr>
            <a:lvl3pPr>
              <a:spcAft>
                <a:spcPts val="1800"/>
              </a:spcAft>
              <a:buClr>
                <a:srgbClr val="B51615"/>
              </a:buClr>
              <a:defRPr spc="60">
                <a:solidFill>
                  <a:schemeClr val="tx2"/>
                </a:solidFill>
              </a:defRPr>
            </a:lvl3pPr>
            <a:lvl4pPr marL="864000" indent="-216000">
              <a:spcBef>
                <a:spcPts val="0"/>
              </a:spcBef>
              <a:spcAft>
                <a:spcPts val="1800"/>
              </a:spcAft>
              <a:buClr>
                <a:srgbClr val="B51615"/>
              </a:buClr>
              <a:buSzPct val="70000"/>
              <a:buFont typeface="Wingdings" panose="05000000000000000000" pitchFamily="2" charset="2"/>
              <a:buChar char="§"/>
              <a:defRPr spc="60">
                <a:solidFill>
                  <a:schemeClr val="tx2"/>
                </a:solidFill>
              </a:defRPr>
            </a:lvl4pPr>
            <a:lvl5pPr marL="1080000" indent="-216000">
              <a:spcBef>
                <a:spcPts val="0"/>
              </a:spcBef>
              <a:spcAft>
                <a:spcPts val="1800"/>
              </a:spcAft>
              <a:buClr>
                <a:srgbClr val="B51615"/>
              </a:buClr>
              <a:buSzPct val="60000"/>
              <a:buFont typeface="Wingdings" panose="05000000000000000000" pitchFamily="2" charset="2"/>
              <a:buChar char="§"/>
              <a:defRPr spc="60">
                <a:solidFill>
                  <a:schemeClr val="tx2"/>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6" name="Text Placeholder 19">
            <a:extLst>
              <a:ext uri="{FF2B5EF4-FFF2-40B4-BE49-F238E27FC236}">
                <a16:creationId xmlns:a16="http://schemas.microsoft.com/office/drawing/2014/main" id="{2BC95FB2-5ADE-52BE-264B-3CAF3BB4374B}"/>
              </a:ext>
            </a:extLst>
          </p:cNvPr>
          <p:cNvSpPr>
            <a:spLocks noGrp="1"/>
          </p:cNvSpPr>
          <p:nvPr>
            <p:ph type="body" sz="quarter" idx="29" hasCustomPrompt="1"/>
          </p:nvPr>
        </p:nvSpPr>
        <p:spPr>
          <a:xfrm>
            <a:off x="0" y="0"/>
            <a:ext cx="3049200" cy="124474"/>
          </a:xfrm>
          <a:solidFill>
            <a:schemeClr val="accent1"/>
          </a:solidFill>
        </p:spPr>
        <p:txBody>
          <a:bodyPr anchor="t">
            <a:noAutofit/>
          </a:bodyPr>
          <a:lstStyle>
            <a:lvl1pPr marL="0" indent="0">
              <a:lnSpc>
                <a:spcPct val="80000"/>
              </a:lnSpc>
              <a:spcBef>
                <a:spcPts val="0"/>
              </a:spcBef>
              <a:spcAft>
                <a:spcPts val="0"/>
              </a:spcAft>
              <a:buNone/>
              <a:defRPr sz="1200" b="0" spc="-240" baseline="0">
                <a:solidFill>
                  <a:schemeClr val="tx2"/>
                </a:solidFill>
              </a:defRPr>
            </a:lvl1pPr>
          </a:lstStyle>
          <a:p>
            <a:pPr lvl="0"/>
            <a:r>
              <a:rPr lang="en-US" dirty="0"/>
              <a:t> </a:t>
            </a:r>
            <a:endParaRPr lang="en-GB" dirty="0"/>
          </a:p>
        </p:txBody>
      </p:sp>
    </p:spTree>
    <p:extLst>
      <p:ext uri="{BB962C8B-B14F-4D97-AF65-F5344CB8AC3E}">
        <p14:creationId xmlns:p14="http://schemas.microsoft.com/office/powerpoint/2010/main" val="217756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B8653952-70BF-40D6-A6DF-405C678A18F6}"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1" name="Text Placeholder 34"/>
          <p:cNvSpPr txBox="1">
            <a:spLocks noGrp="1"/>
          </p:cNvSpPr>
          <p:nvPr>
            <p:ph type="body" idx="4294967295"/>
          </p:nvPr>
        </p:nvSpPr>
        <p:spPr>
          <a:xfrm>
            <a:off x="507318" y="1800819"/>
            <a:ext cx="10620518" cy="3975134"/>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p:txBody>
      </p:sp>
      <p:pic>
        <p:nvPicPr>
          <p:cNvPr id="1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Tree>
    <p:extLst>
      <p:ext uri="{BB962C8B-B14F-4D97-AF65-F5344CB8AC3E}">
        <p14:creationId xmlns:p14="http://schemas.microsoft.com/office/powerpoint/2010/main" val="137517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Text No Subheading">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8ABB1672-C932-4BF5-9573-DAF1C64490BA}"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34"/>
          <p:cNvSpPr txBox="1">
            <a:spLocks noGrp="1"/>
          </p:cNvSpPr>
          <p:nvPr>
            <p:ph type="body" idx="4294967295"/>
          </p:nvPr>
        </p:nvSpPr>
        <p:spPr>
          <a:xfrm>
            <a:off x="507318" y="1457919"/>
            <a:ext cx="10620518" cy="4373895"/>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Tree>
    <p:extLst>
      <p:ext uri="{BB962C8B-B14F-4D97-AF65-F5344CB8AC3E}">
        <p14:creationId xmlns:p14="http://schemas.microsoft.com/office/powerpoint/2010/main" val="291351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nd 2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FF4D06"/>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BB470F5B-76F2-4258-B7E7-9BEF11BAA0F4}" type="slidenum">
              <a:t>‹#›</a:t>
            </a:fld>
            <a:endParaRPr lang="en-GB" dirty="0"/>
          </a:p>
        </p:txBody>
      </p:sp>
      <p:sp>
        <p:nvSpPr>
          <p:cNvPr id="5" name="Text Placeholder 16"/>
          <p:cNvSpPr txBox="1">
            <a:spLocks noGrp="1"/>
          </p:cNvSpPr>
          <p:nvPr>
            <p:ph type="body" idx="4294967295" hasCustomPrompt="1"/>
          </p:nvPr>
        </p:nvSpPr>
        <p:spPr>
          <a:xfrm>
            <a:off x="904835" y="6507665"/>
            <a:ext cx="7891592" cy="200025"/>
          </a:xfrm>
        </p:spPr>
        <p:txBody>
          <a:bodyPr anchor="ctr">
            <a:noAutofit/>
          </a:bodyPr>
          <a:lstStyle>
            <a:lvl1pPr marL="0" indent="0">
              <a:lnSpc>
                <a:spcPct val="100000"/>
              </a:lnSpc>
              <a:spcAft>
                <a:spcPts val="0"/>
              </a:spcAft>
              <a:buNone/>
              <a:defRPr sz="900" cap="all" baseline="0"/>
            </a:lvl1pPr>
          </a:lstStyle>
          <a:p>
            <a:pPr lvl="0"/>
            <a:r>
              <a:rPr lang="en-US" dirty="0" smtClean="0"/>
              <a:t>Ineos group personal pension plan</a:t>
            </a:r>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FF4D06"/>
                </a:solidFill>
              </a:defRPr>
            </a:lvl1pPr>
          </a:lstStyle>
          <a:p>
            <a:pPr lvl="0"/>
            <a:r>
              <a:rPr lang="en-US"/>
              <a:t>Add subheading here</a:t>
            </a:r>
            <a:endParaRPr lang="en-GB"/>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2" name="Text Placeholder 34"/>
          <p:cNvSpPr txBox="1">
            <a:spLocks noGrp="1"/>
          </p:cNvSpPr>
          <p:nvPr>
            <p:ph type="body" idx="4294967295"/>
          </p:nvPr>
        </p:nvSpPr>
        <p:spPr>
          <a:xfrm>
            <a:off x="507318" y="1800819"/>
            <a:ext cx="10620518" cy="873992"/>
          </a:xfrm>
        </p:spPr>
        <p:txBody>
          <a:bodyPr>
            <a:noAutofit/>
          </a:bodyPr>
          <a:lstStyle>
            <a:lvl1pPr>
              <a:buClr>
                <a:srgbClr val="FF4D06"/>
              </a:buClr>
              <a:defRPr spc="6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13" name="Text Placeholder 34"/>
          <p:cNvSpPr txBox="1">
            <a:spLocks noGrp="1"/>
          </p:cNvSpPr>
          <p:nvPr>
            <p:ph type="body" idx="4294967295"/>
          </p:nvPr>
        </p:nvSpPr>
        <p:spPr>
          <a:xfrm>
            <a:off x="507318" y="2873245"/>
            <a:ext cx="4960034" cy="292402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4" name="Text Placeholder 34"/>
          <p:cNvSpPr txBox="1">
            <a:spLocks noGrp="1"/>
          </p:cNvSpPr>
          <p:nvPr>
            <p:ph type="body" idx="4294967295"/>
          </p:nvPr>
        </p:nvSpPr>
        <p:spPr>
          <a:xfrm>
            <a:off x="6167810" y="2873245"/>
            <a:ext cx="4960034" cy="292402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Tree>
    <p:extLst>
      <p:ext uri="{BB962C8B-B14F-4D97-AF65-F5344CB8AC3E}">
        <p14:creationId xmlns:p14="http://schemas.microsoft.com/office/powerpoint/2010/main" val="336415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and 2x Column Text No Subheading">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FF4D06"/>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0F95EA5D-A01F-4BA2-BF4E-D04C72C5CD39}"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pic>
        <p:nvPicPr>
          <p:cNvPr id="10"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1" name="Text Placeholder 34"/>
          <p:cNvSpPr txBox="1">
            <a:spLocks noGrp="1"/>
          </p:cNvSpPr>
          <p:nvPr>
            <p:ph type="body" idx="4294967295"/>
          </p:nvPr>
        </p:nvSpPr>
        <p:spPr>
          <a:xfrm>
            <a:off x="507318" y="1457919"/>
            <a:ext cx="10620518" cy="87399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id="12" name="Text Placeholder 34"/>
          <p:cNvSpPr txBox="1">
            <a:spLocks noGrp="1"/>
          </p:cNvSpPr>
          <p:nvPr>
            <p:ph type="body" idx="4294967295"/>
          </p:nvPr>
        </p:nvSpPr>
        <p:spPr>
          <a:xfrm>
            <a:off x="507318" y="2530345"/>
            <a:ext cx="4960034" cy="338785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3" name="Text Placeholder 34"/>
          <p:cNvSpPr txBox="1">
            <a:spLocks noGrp="1"/>
          </p:cNvSpPr>
          <p:nvPr>
            <p:ph type="body" idx="4294967295"/>
          </p:nvPr>
        </p:nvSpPr>
        <p:spPr>
          <a:xfrm>
            <a:off x="6167810" y="2530345"/>
            <a:ext cx="4960034" cy="3387852"/>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Tree>
    <p:extLst>
      <p:ext uri="{BB962C8B-B14F-4D97-AF65-F5344CB8AC3E}">
        <p14:creationId xmlns:p14="http://schemas.microsoft.com/office/powerpoint/2010/main" val="359955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07D694"/>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07D694"/>
                </a:solidFill>
              </a:defRPr>
            </a:lvl1pPr>
          </a:lstStyle>
          <a:p>
            <a:pPr lvl="0"/>
            <a:fld id="{B910EE88-D2CE-47BB-B59D-44FD5E0AD0DC}"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07D694"/>
                </a:solidFill>
              </a:defRPr>
            </a:lvl1pPr>
          </a:lstStyle>
          <a:p>
            <a:pPr lvl="0"/>
            <a:r>
              <a:rPr lang="en-US"/>
              <a:t>Add subheading here</a:t>
            </a:r>
            <a:endParaRPr lang="en-GB"/>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2" name="Text Placeholder 34"/>
          <p:cNvSpPr txBox="1">
            <a:spLocks noGrp="1"/>
          </p:cNvSpPr>
          <p:nvPr>
            <p:ph type="body" idx="4294967295"/>
          </p:nvPr>
        </p:nvSpPr>
        <p:spPr>
          <a:xfrm>
            <a:off x="507318" y="1800819"/>
            <a:ext cx="4960034" cy="3603613"/>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
        <p:nvSpPr>
          <p:cNvPr id="13" name="Text Placeholder 34"/>
          <p:cNvSpPr txBox="1">
            <a:spLocks noGrp="1"/>
          </p:cNvSpPr>
          <p:nvPr>
            <p:ph type="body" idx="4294967295"/>
          </p:nvPr>
        </p:nvSpPr>
        <p:spPr>
          <a:xfrm>
            <a:off x="6167810" y="1800819"/>
            <a:ext cx="4960034" cy="3603613"/>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389664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range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FF4D06"/>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323748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x Column Text No Subheading">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07D694"/>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07D694"/>
                </a:solidFill>
              </a:defRPr>
            </a:lvl1pPr>
          </a:lstStyle>
          <a:p>
            <a:pPr lvl="0"/>
            <a:fld id="{D479358C-272B-4F86-8ED8-893DAC69B31F}"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pic>
        <p:nvPicPr>
          <p:cNvPr id="10"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1" name="Text Placeholder 34"/>
          <p:cNvSpPr txBox="1">
            <a:spLocks noGrp="1"/>
          </p:cNvSpPr>
          <p:nvPr>
            <p:ph type="body" idx="4294967295"/>
          </p:nvPr>
        </p:nvSpPr>
        <p:spPr>
          <a:xfrm>
            <a:off x="507318" y="1457919"/>
            <a:ext cx="4960034" cy="4511082"/>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
        <p:nvSpPr>
          <p:cNvPr id="12" name="Text Placeholder 34"/>
          <p:cNvSpPr txBox="1">
            <a:spLocks noGrp="1"/>
          </p:cNvSpPr>
          <p:nvPr>
            <p:ph type="body" idx="4294967295"/>
          </p:nvPr>
        </p:nvSpPr>
        <p:spPr>
          <a:xfrm>
            <a:off x="6167810" y="1457919"/>
            <a:ext cx="4960034" cy="4511082"/>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188416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540C0555-3805-4F44-9699-4BB0717FF094}"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11128028"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pic>
        <p:nvPicPr>
          <p:cNvPr id="11"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2" name="Text Placeholder 34"/>
          <p:cNvSpPr txBox="1">
            <a:spLocks noGrp="1"/>
          </p:cNvSpPr>
          <p:nvPr>
            <p:ph type="body" idx="4294967295"/>
          </p:nvPr>
        </p:nvSpPr>
        <p:spPr>
          <a:xfrm>
            <a:off x="507318" y="1800819"/>
            <a:ext cx="3207431" cy="3603613"/>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4213866" y="1800819"/>
            <a:ext cx="3207431" cy="3603613"/>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4"/>
          <p:cNvSpPr txBox="1">
            <a:spLocks noGrp="1"/>
          </p:cNvSpPr>
          <p:nvPr>
            <p:ph type="body" idx="4294967295"/>
          </p:nvPr>
        </p:nvSpPr>
        <p:spPr>
          <a:xfrm>
            <a:off x="7920404" y="1800819"/>
            <a:ext cx="3207431" cy="3603613"/>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86930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3x Column Text">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A2A58349-4A70-4EEB-ACAE-87554F1DB9E4}"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11128028"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pic>
        <p:nvPicPr>
          <p:cNvPr id="10"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1127836" y="-500551"/>
            <a:ext cx="2518888" cy="7153899"/>
          </a:xfrm>
          <a:prstGeom prst="rect">
            <a:avLst/>
          </a:prstGeom>
          <a:noFill/>
          <a:ln cap="flat">
            <a:noFill/>
          </a:ln>
        </p:spPr>
      </p:pic>
      <p:sp>
        <p:nvSpPr>
          <p:cNvPr id="11" name="Text Placeholder 34"/>
          <p:cNvSpPr txBox="1">
            <a:spLocks noGrp="1"/>
          </p:cNvSpPr>
          <p:nvPr>
            <p:ph type="body" idx="4294967295"/>
          </p:nvPr>
        </p:nvSpPr>
        <p:spPr>
          <a:xfrm>
            <a:off x="507318" y="1458696"/>
            <a:ext cx="3207431" cy="4434099"/>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4"/>
          <p:cNvSpPr txBox="1">
            <a:spLocks noGrp="1"/>
          </p:cNvSpPr>
          <p:nvPr>
            <p:ph type="body" idx="4294967295"/>
          </p:nvPr>
        </p:nvSpPr>
        <p:spPr>
          <a:xfrm>
            <a:off x="4213866" y="1458696"/>
            <a:ext cx="3207431" cy="4434099"/>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7920404" y="1458696"/>
            <a:ext cx="3207431" cy="4434099"/>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5067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50 Text &amp; Image Blue">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9FBC37D2-944E-4AF1-841C-4936AFBCF911}"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532082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5320820"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1" name="Picture Placeholder 18"/>
          <p:cNvSpPr txBox="1">
            <a:spLocks noGrp="1"/>
          </p:cNvSpPr>
          <p:nvPr>
            <p:ph type="pic" idx="4294967295"/>
          </p:nvPr>
        </p:nvSpPr>
        <p:spPr>
          <a:xfrm>
            <a:off x="6096003" y="0"/>
            <a:ext cx="6096003" cy="6353178"/>
          </a:xfrm>
          <a:solidFill>
            <a:srgbClr val="DDDDDD"/>
          </a:solidFill>
        </p:spPr>
        <p:txBody>
          <a:bodyPr anchorCtr="1"/>
          <a:lstStyle>
            <a:lvl1pPr marL="0" indent="0" algn="ctr">
              <a:buNone/>
              <a:defRPr lang="en-GB" sz="1200"/>
            </a:lvl1pPr>
          </a:lstStyle>
          <a:p>
            <a:pPr lvl="0"/>
            <a:r>
              <a:rPr lang="en-GB"/>
              <a:t>Click icon to insert image</a:t>
            </a:r>
          </a:p>
        </p:txBody>
      </p:sp>
      <p:sp>
        <p:nvSpPr>
          <p:cNvPr id="12" name="Text Placeholder 34"/>
          <p:cNvSpPr txBox="1">
            <a:spLocks noGrp="1"/>
          </p:cNvSpPr>
          <p:nvPr>
            <p:ph type="body" idx="4294967295"/>
          </p:nvPr>
        </p:nvSpPr>
        <p:spPr>
          <a:xfrm>
            <a:off x="507318" y="1800819"/>
            <a:ext cx="5320820" cy="3975134"/>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144274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0:50 Text &amp; Image Red">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B61615"/>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B61615"/>
                </a:solidFill>
              </a:defRPr>
            </a:lvl1pPr>
          </a:lstStyle>
          <a:p>
            <a:pPr lvl="0"/>
            <a:fld id="{5FAD1CD6-3750-41EF-8C4D-10A7FB8B8A4D}"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Text Placeholder 19"/>
          <p:cNvSpPr txBox="1">
            <a:spLocks noGrp="1"/>
          </p:cNvSpPr>
          <p:nvPr>
            <p:ph type="body" idx="4294967295"/>
          </p:nvPr>
        </p:nvSpPr>
        <p:spPr>
          <a:xfrm>
            <a:off x="0" y="777249"/>
            <a:ext cx="519004" cy="124477"/>
          </a:xfrm>
          <a:solidFill>
            <a:srgbClr val="B61615"/>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9" name="Text Placeholder 19"/>
          <p:cNvSpPr txBox="1">
            <a:spLocks noGrp="1"/>
          </p:cNvSpPr>
          <p:nvPr>
            <p:ph type="body" idx="4294967295"/>
          </p:nvPr>
        </p:nvSpPr>
        <p:spPr>
          <a:xfrm>
            <a:off x="507318" y="588809"/>
            <a:ext cx="532082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0" name="Text Placeholder 19"/>
          <p:cNvSpPr txBox="1">
            <a:spLocks noGrp="1"/>
          </p:cNvSpPr>
          <p:nvPr>
            <p:ph type="body" idx="4294967295"/>
          </p:nvPr>
        </p:nvSpPr>
        <p:spPr>
          <a:xfrm>
            <a:off x="507318" y="1161059"/>
            <a:ext cx="5320820" cy="355994"/>
          </a:xfrm>
        </p:spPr>
        <p:txBody>
          <a:bodyPr>
            <a:noAutofit/>
          </a:bodyPr>
          <a:lstStyle>
            <a:lvl1pPr marL="0" indent="0">
              <a:lnSpc>
                <a:spcPct val="80000"/>
              </a:lnSpc>
              <a:spcAft>
                <a:spcPts val="0"/>
              </a:spcAft>
              <a:buNone/>
              <a:defRPr sz="2200">
                <a:solidFill>
                  <a:srgbClr val="B61615"/>
                </a:solidFill>
              </a:defRPr>
            </a:lvl1pPr>
          </a:lstStyle>
          <a:p>
            <a:pPr lvl="0"/>
            <a:r>
              <a:rPr lang="en-US"/>
              <a:t>Add subheading here</a:t>
            </a:r>
            <a:endParaRPr lang="en-GB"/>
          </a:p>
        </p:txBody>
      </p:sp>
      <p:sp>
        <p:nvSpPr>
          <p:cNvPr id="11" name="Picture Placeholder 18"/>
          <p:cNvSpPr txBox="1">
            <a:spLocks noGrp="1"/>
          </p:cNvSpPr>
          <p:nvPr>
            <p:ph type="pic" idx="4294967295"/>
          </p:nvPr>
        </p:nvSpPr>
        <p:spPr>
          <a:xfrm>
            <a:off x="6096003" y="0"/>
            <a:ext cx="6096003" cy="6353178"/>
          </a:xfrm>
          <a:solidFill>
            <a:srgbClr val="DDDDDD"/>
          </a:solidFill>
        </p:spPr>
        <p:txBody>
          <a:bodyPr anchorCtr="1"/>
          <a:lstStyle>
            <a:lvl1pPr marL="0" indent="0" algn="ctr">
              <a:buNone/>
              <a:defRPr lang="en-GB" sz="1200"/>
            </a:lvl1pPr>
          </a:lstStyle>
          <a:p>
            <a:pPr lvl="0"/>
            <a:r>
              <a:rPr lang="en-GB"/>
              <a:t>Click icon to insert image</a:t>
            </a:r>
          </a:p>
        </p:txBody>
      </p:sp>
      <p:sp>
        <p:nvSpPr>
          <p:cNvPr id="12" name="Text Placeholder 34"/>
          <p:cNvSpPr txBox="1">
            <a:spLocks noGrp="1"/>
          </p:cNvSpPr>
          <p:nvPr>
            <p:ph type="body" idx="4294967295"/>
          </p:nvPr>
        </p:nvSpPr>
        <p:spPr>
          <a:xfrm>
            <a:off x="507318" y="1800819"/>
            <a:ext cx="5320820" cy="3975134"/>
          </a:xfrm>
        </p:spPr>
        <p:txBody>
          <a:bodyPr>
            <a:noAutofit/>
          </a:bodyPr>
          <a:lstStyle>
            <a:lvl1pP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a:t>
            </a:r>
          </a:p>
        </p:txBody>
      </p:sp>
    </p:spTree>
    <p:extLst>
      <p:ext uri="{BB962C8B-B14F-4D97-AF65-F5344CB8AC3E}">
        <p14:creationId xmlns:p14="http://schemas.microsoft.com/office/powerpoint/2010/main" val="28459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0:50 Text &amp; Image Orange">
    <p:spTree>
      <p:nvGrpSpPr>
        <p:cNvPr id="1" name=""/>
        <p:cNvGrpSpPr/>
        <p:nvPr/>
      </p:nvGrpSpPr>
      <p:grpSpPr>
        <a:xfrm>
          <a:off x="0" y="0"/>
          <a:ext cx="0" cy="0"/>
          <a:chOff x="0" y="0"/>
          <a:chExt cx="0" cy="0"/>
        </a:xfrm>
      </p:grpSpPr>
      <p:sp>
        <p:nvSpPr>
          <p:cNvPr id="2" name="Rectangle"/>
          <p:cNvSpPr/>
          <p:nvPr/>
        </p:nvSpPr>
        <p:spPr>
          <a:xfrm rot="5400013">
            <a:off x="11090204" y="5255573"/>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3" name="Picture Placeholder 31"/>
          <p:cNvSpPr txBox="1">
            <a:spLocks noGrp="1"/>
          </p:cNvSpPr>
          <p:nvPr>
            <p:ph type="pic" idx="4294967295"/>
          </p:nvPr>
        </p:nvSpPr>
        <p:spPr>
          <a:xfrm>
            <a:off x="6096003" y="0"/>
            <a:ext cx="6096003" cy="6357366"/>
          </a:xfrm>
          <a:solidFill>
            <a:srgbClr val="DDDDDD"/>
          </a:solidFill>
        </p:spPr>
        <p:txBody>
          <a:bodyPr anchorCtr="1">
            <a:noAutofit/>
          </a:bodyPr>
          <a:lstStyle>
            <a:lvl1pPr marL="0" indent="0" algn="ctr">
              <a:buNone/>
              <a:defRPr lang="en-GB" sz="1200"/>
            </a:lvl1pPr>
          </a:lstStyle>
          <a:p>
            <a:pPr lvl="0"/>
            <a:r>
              <a:rPr lang="en-GB"/>
              <a:t>Click icon to insert image</a:t>
            </a:r>
          </a:p>
        </p:txBody>
      </p:sp>
      <p:cxnSp>
        <p:nvCxnSpPr>
          <p:cNvPr id="4" name="Straight Connector 9"/>
          <p:cNvCxnSpPr/>
          <p:nvPr/>
        </p:nvCxnSpPr>
        <p:spPr>
          <a:xfrm>
            <a:off x="3047996" y="0"/>
            <a:ext cx="0" cy="6357366"/>
          </a:xfrm>
          <a:prstGeom prst="straightConnector1">
            <a:avLst/>
          </a:prstGeom>
          <a:noFill/>
          <a:ln w="9528" cap="flat">
            <a:solidFill>
              <a:srgbClr val="E7E6E6">
                <a:alpha val="80000"/>
              </a:srgbClr>
            </a:solidFill>
            <a:prstDash val="solid"/>
            <a:miter/>
          </a:ln>
        </p:spPr>
      </p:cxnSp>
      <p:cxnSp>
        <p:nvCxnSpPr>
          <p:cNvPr id="5"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6" name="Straight Connector 7"/>
          <p:cNvCxnSpPr/>
          <p:nvPr/>
        </p:nvCxnSpPr>
        <p:spPr>
          <a:xfrm>
            <a:off x="839821" y="6499491"/>
            <a:ext cx="0" cy="216383"/>
          </a:xfrm>
          <a:prstGeom prst="straightConnector1">
            <a:avLst/>
          </a:prstGeom>
          <a:noFill/>
          <a:ln w="6345" cap="flat">
            <a:solidFill>
              <a:srgbClr val="FF4D06"/>
            </a:solidFill>
            <a:prstDash val="solid"/>
            <a:miter/>
          </a:ln>
        </p:spPr>
      </p:cxnSp>
      <p:sp>
        <p:nvSpPr>
          <p:cNvPr id="7"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900B88BD-0C40-4544-90CE-1E0B8B545E04}" type="slidenum">
              <a:t>‹#›</a:t>
            </a:fld>
            <a:endParaRPr lang="en-GB"/>
          </a:p>
        </p:txBody>
      </p:sp>
      <p:sp>
        <p:nvSpPr>
          <p:cNvPr id="8"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9"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0"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1" name="Text Placeholder 19"/>
          <p:cNvSpPr txBox="1">
            <a:spLocks noGrp="1"/>
          </p:cNvSpPr>
          <p:nvPr>
            <p:ph type="body" idx="4294967295"/>
          </p:nvPr>
        </p:nvSpPr>
        <p:spPr>
          <a:xfrm>
            <a:off x="0" y="1681526"/>
            <a:ext cx="519004" cy="124477"/>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19"/>
          <p:cNvSpPr txBox="1">
            <a:spLocks noGrp="1"/>
          </p:cNvSpPr>
          <p:nvPr>
            <p:ph type="body" idx="4294967295"/>
          </p:nvPr>
        </p:nvSpPr>
        <p:spPr>
          <a:xfrm>
            <a:off x="507318" y="1478712"/>
            <a:ext cx="545937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3" name="Text Placeholder 19"/>
          <p:cNvSpPr txBox="1">
            <a:spLocks noGrp="1"/>
          </p:cNvSpPr>
          <p:nvPr>
            <p:ph type="body" idx="4294967295"/>
          </p:nvPr>
        </p:nvSpPr>
        <p:spPr>
          <a:xfrm>
            <a:off x="507318" y="2052983"/>
            <a:ext cx="5459370" cy="355994"/>
          </a:xfrm>
        </p:spPr>
        <p:txBody>
          <a:bodyPr>
            <a:noAutofit/>
          </a:bodyPr>
          <a:lstStyle>
            <a:lvl1pPr marL="0" indent="0">
              <a:lnSpc>
                <a:spcPct val="80000"/>
              </a:lnSpc>
              <a:spcAft>
                <a:spcPts val="0"/>
              </a:spcAft>
              <a:buNone/>
              <a:defRPr sz="2800">
                <a:solidFill>
                  <a:srgbClr val="FF4D06"/>
                </a:solidFill>
              </a:defRPr>
            </a:lvl1pPr>
          </a:lstStyle>
          <a:p>
            <a:pPr lvl="0"/>
            <a:r>
              <a:rPr lang="en-US"/>
              <a:t>Add subheading here</a:t>
            </a:r>
            <a:endParaRPr lang="en-GB"/>
          </a:p>
        </p:txBody>
      </p:sp>
      <p:sp>
        <p:nvSpPr>
          <p:cNvPr id="14" name="Text Placeholder 34"/>
          <p:cNvSpPr txBox="1">
            <a:spLocks noGrp="1"/>
          </p:cNvSpPr>
          <p:nvPr>
            <p:ph type="body" idx="4294967295"/>
          </p:nvPr>
        </p:nvSpPr>
        <p:spPr>
          <a:xfrm>
            <a:off x="507318" y="2982909"/>
            <a:ext cx="2411373" cy="2451936"/>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5" name="Text Placeholder 34"/>
          <p:cNvSpPr txBox="1">
            <a:spLocks noGrp="1"/>
          </p:cNvSpPr>
          <p:nvPr>
            <p:ph type="body" idx="4294967295"/>
          </p:nvPr>
        </p:nvSpPr>
        <p:spPr>
          <a:xfrm>
            <a:off x="3499902" y="2982909"/>
            <a:ext cx="2411373" cy="2451936"/>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807397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0:50 Text &amp; Image Green">
    <p:spTree>
      <p:nvGrpSpPr>
        <p:cNvPr id="1" name=""/>
        <p:cNvGrpSpPr/>
        <p:nvPr/>
      </p:nvGrpSpPr>
      <p:grpSpPr>
        <a:xfrm>
          <a:off x="0" y="0"/>
          <a:ext cx="0" cy="0"/>
          <a:chOff x="0" y="0"/>
          <a:chExt cx="0" cy="0"/>
        </a:xfrm>
      </p:grpSpPr>
      <p:sp>
        <p:nvSpPr>
          <p:cNvPr id="2" name="Rectangle"/>
          <p:cNvSpPr/>
          <p:nvPr/>
        </p:nvSpPr>
        <p:spPr>
          <a:xfrm rot="5400013">
            <a:off x="11090204" y="5255573"/>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cxnSp>
        <p:nvCxnSpPr>
          <p:cNvPr id="3" name="Straight Connector 2"/>
          <p:cNvCxnSpPr/>
          <p:nvPr/>
        </p:nvCxnSpPr>
        <p:spPr>
          <a:xfrm>
            <a:off x="3047996" y="0"/>
            <a:ext cx="0" cy="6357366"/>
          </a:xfrm>
          <a:prstGeom prst="straightConnector1">
            <a:avLst/>
          </a:prstGeom>
          <a:noFill/>
          <a:ln w="9528" cap="flat">
            <a:solidFill>
              <a:srgbClr val="E7E6E6">
                <a:alpha val="80000"/>
              </a:srgbClr>
            </a:solidFill>
            <a:prstDash val="solid"/>
            <a:miter/>
          </a:ln>
        </p:spPr>
      </p:cxnSp>
      <p:sp>
        <p:nvSpPr>
          <p:cNvPr id="4" name="Picture Placeholder 31"/>
          <p:cNvSpPr txBox="1">
            <a:spLocks noGrp="1"/>
          </p:cNvSpPr>
          <p:nvPr>
            <p:ph type="pic" idx="4294967295"/>
          </p:nvPr>
        </p:nvSpPr>
        <p:spPr>
          <a:xfrm>
            <a:off x="6096003" y="0"/>
            <a:ext cx="6096003" cy="6357366"/>
          </a:xfrm>
          <a:solidFill>
            <a:srgbClr val="DDDDDD"/>
          </a:solidFill>
        </p:spPr>
        <p:txBody>
          <a:bodyPr anchorCtr="1">
            <a:noAutofit/>
          </a:bodyPr>
          <a:lstStyle>
            <a:lvl1pPr marL="0" indent="0" algn="ctr">
              <a:buNone/>
              <a:defRPr lang="en-GB" sz="1200"/>
            </a:lvl1pPr>
          </a:lstStyle>
          <a:p>
            <a:pPr lvl="0"/>
            <a:r>
              <a:rPr lang="en-GB"/>
              <a:t>Click icon to insert image</a:t>
            </a:r>
          </a:p>
        </p:txBody>
      </p:sp>
      <p:cxnSp>
        <p:nvCxnSpPr>
          <p:cNvPr id="5"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6" name="Straight Connector 7"/>
          <p:cNvCxnSpPr/>
          <p:nvPr/>
        </p:nvCxnSpPr>
        <p:spPr>
          <a:xfrm>
            <a:off x="839821" y="6499491"/>
            <a:ext cx="0" cy="216383"/>
          </a:xfrm>
          <a:prstGeom prst="straightConnector1">
            <a:avLst/>
          </a:prstGeom>
          <a:noFill/>
          <a:ln w="6345" cap="flat">
            <a:solidFill>
              <a:srgbClr val="07D694"/>
            </a:solidFill>
            <a:prstDash val="solid"/>
            <a:miter/>
          </a:ln>
        </p:spPr>
      </p:cxnSp>
      <p:sp>
        <p:nvSpPr>
          <p:cNvPr id="7" name="Slide Number Placeholder 5"/>
          <p:cNvSpPr txBox="1">
            <a:spLocks noGrp="1"/>
          </p:cNvSpPr>
          <p:nvPr>
            <p:ph type="sldNum" sz="quarter" idx="8"/>
          </p:nvPr>
        </p:nvSpPr>
        <p:spPr>
          <a:xfrm>
            <a:off x="433480" y="6516398"/>
            <a:ext cx="341318" cy="182559"/>
          </a:xfrm>
        </p:spPr>
        <p:txBody>
          <a:bodyPr/>
          <a:lstStyle>
            <a:lvl1pPr algn="r">
              <a:defRPr sz="900">
                <a:solidFill>
                  <a:srgbClr val="07D694"/>
                </a:solidFill>
              </a:defRPr>
            </a:lvl1pPr>
          </a:lstStyle>
          <a:p>
            <a:pPr lvl="0"/>
            <a:fld id="{32BA8E06-9B69-4C07-8106-216F6C0858AD}" type="slidenum">
              <a:t>‹#›</a:t>
            </a:fld>
            <a:endParaRPr lang="en-GB"/>
          </a:p>
        </p:txBody>
      </p:sp>
      <p:sp>
        <p:nvSpPr>
          <p:cNvPr id="8"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9"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0"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1" name="Text Placeholder 19"/>
          <p:cNvSpPr txBox="1">
            <a:spLocks noGrp="1"/>
          </p:cNvSpPr>
          <p:nvPr>
            <p:ph type="body" idx="4294967295"/>
          </p:nvPr>
        </p:nvSpPr>
        <p:spPr>
          <a:xfrm>
            <a:off x="0" y="1681526"/>
            <a:ext cx="519004" cy="124477"/>
          </a:xfrm>
          <a:solidFill>
            <a:srgbClr val="07D694"/>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19"/>
          <p:cNvSpPr txBox="1">
            <a:spLocks noGrp="1"/>
          </p:cNvSpPr>
          <p:nvPr>
            <p:ph type="body" idx="4294967295"/>
          </p:nvPr>
        </p:nvSpPr>
        <p:spPr>
          <a:xfrm>
            <a:off x="507318" y="2052983"/>
            <a:ext cx="5459370" cy="355994"/>
          </a:xfrm>
        </p:spPr>
        <p:txBody>
          <a:bodyPr>
            <a:noAutofit/>
          </a:bodyPr>
          <a:lstStyle>
            <a:lvl1pPr marL="0" indent="0">
              <a:lnSpc>
                <a:spcPct val="80000"/>
              </a:lnSpc>
              <a:spcAft>
                <a:spcPts val="0"/>
              </a:spcAft>
              <a:buNone/>
              <a:defRPr sz="2800">
                <a:solidFill>
                  <a:srgbClr val="07D694"/>
                </a:solidFill>
              </a:defRPr>
            </a:lvl1pPr>
          </a:lstStyle>
          <a:p>
            <a:pPr lvl="0"/>
            <a:r>
              <a:rPr lang="en-US"/>
              <a:t>Add subheading here</a:t>
            </a:r>
            <a:endParaRPr lang="en-GB"/>
          </a:p>
        </p:txBody>
      </p:sp>
      <p:sp>
        <p:nvSpPr>
          <p:cNvPr id="13" name="Text Placeholder 34"/>
          <p:cNvSpPr txBox="1">
            <a:spLocks noGrp="1"/>
          </p:cNvSpPr>
          <p:nvPr>
            <p:ph type="body" idx="4294967295"/>
          </p:nvPr>
        </p:nvSpPr>
        <p:spPr>
          <a:xfrm>
            <a:off x="507318" y="2982909"/>
            <a:ext cx="2411373" cy="2491026"/>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4"/>
          <p:cNvSpPr txBox="1">
            <a:spLocks noGrp="1"/>
          </p:cNvSpPr>
          <p:nvPr>
            <p:ph type="body" idx="4294967295"/>
          </p:nvPr>
        </p:nvSpPr>
        <p:spPr>
          <a:xfrm>
            <a:off x="3499902" y="2982909"/>
            <a:ext cx="2411373" cy="2491026"/>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5" name="Text Placeholder 19"/>
          <p:cNvSpPr txBox="1">
            <a:spLocks noGrp="1"/>
          </p:cNvSpPr>
          <p:nvPr>
            <p:ph type="body" idx="4294967295"/>
          </p:nvPr>
        </p:nvSpPr>
        <p:spPr>
          <a:xfrm>
            <a:off x="507318" y="1478712"/>
            <a:ext cx="5459370"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Tree>
    <p:extLst>
      <p:ext uri="{BB962C8B-B14F-4D97-AF65-F5344CB8AC3E}">
        <p14:creationId xmlns:p14="http://schemas.microsoft.com/office/powerpoint/2010/main" val="152284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amp; 2x Column Text">
    <p:spTree>
      <p:nvGrpSpPr>
        <p:cNvPr id="1" name=""/>
        <p:cNvGrpSpPr/>
        <p:nvPr/>
      </p:nvGrpSpPr>
      <p:grpSpPr>
        <a:xfrm>
          <a:off x="0" y="0"/>
          <a:ext cx="0" cy="0"/>
          <a:chOff x="0" y="0"/>
          <a:chExt cx="0" cy="0"/>
        </a:xfrm>
      </p:grpSpPr>
      <p:cxnSp>
        <p:nvCxnSpPr>
          <p:cNvPr id="2" name="Straight Connector 2"/>
          <p:cNvCxnSpPr/>
          <p:nvPr/>
        </p:nvCxnSpPr>
        <p:spPr>
          <a:xfrm>
            <a:off x="841055" y="0"/>
            <a:ext cx="0" cy="6354001"/>
          </a:xfrm>
          <a:prstGeom prst="straightConnector1">
            <a:avLst/>
          </a:prstGeom>
          <a:noFill/>
          <a:ln w="9528" cap="flat">
            <a:solidFill>
              <a:srgbClr val="E7E6E6">
                <a:alpha val="80000"/>
              </a:srgbClr>
            </a:solidFill>
            <a:prstDash val="solid"/>
            <a:miter/>
          </a:ln>
        </p:spPr>
      </p:cxnSp>
      <p:cxnSp>
        <p:nvCxnSpPr>
          <p:cNvPr id="3"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4" name="Straight Connector 7"/>
          <p:cNvCxnSpPr/>
          <p:nvPr/>
        </p:nvCxnSpPr>
        <p:spPr>
          <a:xfrm>
            <a:off x="839821" y="6499491"/>
            <a:ext cx="0" cy="216383"/>
          </a:xfrm>
          <a:prstGeom prst="straightConnector1">
            <a:avLst/>
          </a:prstGeom>
          <a:noFill/>
          <a:ln w="6345" cap="flat">
            <a:solidFill>
              <a:srgbClr val="FF4D06"/>
            </a:solidFill>
            <a:prstDash val="solid"/>
            <a:miter/>
          </a:ln>
        </p:spPr>
      </p:cxnSp>
      <p:sp>
        <p:nvSpPr>
          <p:cNvPr id="5" name="Slide Number Placeholder 5"/>
          <p:cNvSpPr txBox="1">
            <a:spLocks noGrp="1"/>
          </p:cNvSpPr>
          <p:nvPr>
            <p:ph type="sldNum" sz="quarter" idx="8"/>
          </p:nvPr>
        </p:nvSpPr>
        <p:spPr>
          <a:xfrm>
            <a:off x="433480" y="6516398"/>
            <a:ext cx="341318" cy="182559"/>
          </a:xfrm>
        </p:spPr>
        <p:txBody>
          <a:bodyPr/>
          <a:lstStyle>
            <a:lvl1pPr algn="r">
              <a:defRPr sz="900">
                <a:solidFill>
                  <a:srgbClr val="FF4D06"/>
                </a:solidFill>
              </a:defRPr>
            </a:lvl1pPr>
          </a:lstStyle>
          <a:p>
            <a:pPr lvl="0"/>
            <a:fld id="{A48DD77A-994E-444A-BE04-6E67855CA79C}" type="slidenum">
              <a:t>‹#›</a:t>
            </a:fld>
            <a:endParaRPr lang="en-GB"/>
          </a:p>
        </p:txBody>
      </p:sp>
      <p:sp>
        <p:nvSpPr>
          <p:cNvPr id="6"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7"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8"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9" name="Picture Placeholder 18"/>
          <p:cNvSpPr txBox="1">
            <a:spLocks noGrp="1"/>
          </p:cNvSpPr>
          <p:nvPr>
            <p:ph type="pic" idx="4294967295"/>
          </p:nvPr>
        </p:nvSpPr>
        <p:spPr>
          <a:xfrm>
            <a:off x="0" y="0"/>
            <a:ext cx="6106116" cy="6353178"/>
          </a:xfrm>
          <a:solidFill>
            <a:srgbClr val="DDDDDD"/>
          </a:solidFill>
        </p:spPr>
        <p:txBody>
          <a:bodyPr anchorCtr="1"/>
          <a:lstStyle>
            <a:lvl1pPr marL="0" indent="0" algn="ctr">
              <a:buNone/>
              <a:defRPr lang="en-GB" sz="1200"/>
            </a:lvl1pPr>
          </a:lstStyle>
          <a:p>
            <a:pPr lvl="0"/>
            <a:r>
              <a:rPr lang="en-GB"/>
              <a:t>Click icon to insert image</a:t>
            </a:r>
          </a:p>
        </p:txBody>
      </p:sp>
      <p:sp>
        <p:nvSpPr>
          <p:cNvPr id="10" name="Text Placeholder 19"/>
          <p:cNvSpPr txBox="1">
            <a:spLocks noGrp="1"/>
          </p:cNvSpPr>
          <p:nvPr>
            <p:ph type="body" idx="4294967295"/>
          </p:nvPr>
        </p:nvSpPr>
        <p:spPr>
          <a:xfrm>
            <a:off x="6447452" y="1541138"/>
            <a:ext cx="3591150" cy="1062066"/>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1" name="Text Placeholder 19"/>
          <p:cNvSpPr txBox="1">
            <a:spLocks noGrp="1"/>
          </p:cNvSpPr>
          <p:nvPr>
            <p:ph type="body" idx="4294967295"/>
          </p:nvPr>
        </p:nvSpPr>
        <p:spPr>
          <a:xfrm>
            <a:off x="10137779" y="1730684"/>
            <a:ext cx="2054227" cy="124477"/>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34"/>
          <p:cNvSpPr txBox="1">
            <a:spLocks noGrp="1"/>
          </p:cNvSpPr>
          <p:nvPr>
            <p:ph type="body" idx="4294967295"/>
          </p:nvPr>
        </p:nvSpPr>
        <p:spPr>
          <a:xfrm>
            <a:off x="6447077" y="2762246"/>
            <a:ext cx="2267922" cy="3067043"/>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9209699" y="2762246"/>
            <a:ext cx="2267922" cy="3067043"/>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4" name="Rectangle 9"/>
          <p:cNvSpPr/>
          <p:nvPr/>
        </p:nvSpPr>
        <p:spPr>
          <a:xfrm>
            <a:off x="12656457" y="1291772"/>
            <a:ext cx="1672282" cy="1743532"/>
          </a:xfrm>
          <a:prstGeom prst="rect">
            <a:avLst/>
          </a:prstGeom>
          <a:solidFill>
            <a:srgbClr val="FF4D06"/>
          </a:solidFill>
          <a:ln cap="flat">
            <a:noFill/>
            <a:prstDash val="solid"/>
          </a:ln>
        </p:spPr>
        <p:txBody>
          <a:bodyPr vert="horz" wrap="square" lIns="91440" tIns="179999" rIns="91440" bIns="7199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FFFFFF"/>
                </a:solidFill>
                <a:uFillTx/>
                <a:latin typeface="Arial"/>
              </a:rPr>
              <a:t>Note: the width of the orange bar can be adjusted if the title is longer than the current title placeholder width. </a:t>
            </a:r>
          </a:p>
        </p:txBody>
      </p:sp>
    </p:spTree>
    <p:extLst>
      <p:ext uri="{BB962C8B-B14F-4D97-AF65-F5344CB8AC3E}">
        <p14:creationId xmlns:p14="http://schemas.microsoft.com/office/powerpoint/2010/main" val="160947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mp; Text">
    <p:spTree>
      <p:nvGrpSpPr>
        <p:cNvPr id="1" name=""/>
        <p:cNvGrpSpPr/>
        <p:nvPr/>
      </p:nvGrpSpPr>
      <p:grpSpPr>
        <a:xfrm>
          <a:off x="0" y="0"/>
          <a:ext cx="0" cy="0"/>
          <a:chOff x="0" y="0"/>
          <a:chExt cx="0" cy="0"/>
        </a:xfrm>
      </p:grpSpPr>
      <p:sp>
        <p:nvSpPr>
          <p:cNvPr id="2" name="Picture Placeholder 18"/>
          <p:cNvSpPr txBox="1">
            <a:spLocks noGrp="1"/>
          </p:cNvSpPr>
          <p:nvPr>
            <p:ph type="pic" idx="4294967295"/>
          </p:nvPr>
        </p:nvSpPr>
        <p:spPr>
          <a:xfrm>
            <a:off x="0" y="0"/>
            <a:ext cx="4343628" cy="6357366"/>
          </a:xfrm>
          <a:solidFill>
            <a:srgbClr val="DDDDDD"/>
          </a:solidFill>
        </p:spPr>
        <p:txBody>
          <a:bodyPr anchorCtr="1"/>
          <a:lstStyle>
            <a:lvl1pPr marL="0" indent="0" algn="ctr">
              <a:buNone/>
              <a:defRPr lang="en-GB" sz="1200"/>
            </a:lvl1pPr>
          </a:lstStyle>
          <a:p>
            <a:pPr lvl="0"/>
            <a:r>
              <a:rPr lang="en-GB"/>
              <a:t>Click icon to insert image</a:t>
            </a:r>
          </a:p>
        </p:txBody>
      </p:sp>
      <p:cxnSp>
        <p:nvCxnSpPr>
          <p:cNvPr id="3" name="Straight Connector 5"/>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4" name="Straight Connector 7"/>
          <p:cNvCxnSpPr/>
          <p:nvPr/>
        </p:nvCxnSpPr>
        <p:spPr>
          <a:xfrm>
            <a:off x="839821" y="6499491"/>
            <a:ext cx="0" cy="216383"/>
          </a:xfrm>
          <a:prstGeom prst="straightConnector1">
            <a:avLst/>
          </a:prstGeom>
          <a:noFill/>
          <a:ln w="6345" cap="flat">
            <a:solidFill>
              <a:srgbClr val="B61615"/>
            </a:solidFill>
            <a:prstDash val="solid"/>
            <a:miter/>
          </a:ln>
        </p:spPr>
      </p:cxnSp>
      <p:sp>
        <p:nvSpPr>
          <p:cNvPr id="5" name="Slide Number Placeholder 5"/>
          <p:cNvSpPr txBox="1">
            <a:spLocks noGrp="1"/>
          </p:cNvSpPr>
          <p:nvPr>
            <p:ph type="sldNum" sz="quarter" idx="8"/>
          </p:nvPr>
        </p:nvSpPr>
        <p:spPr>
          <a:xfrm>
            <a:off x="433480" y="6516398"/>
            <a:ext cx="341318" cy="182559"/>
          </a:xfrm>
        </p:spPr>
        <p:txBody>
          <a:bodyPr/>
          <a:lstStyle>
            <a:lvl1pPr algn="r">
              <a:defRPr sz="900">
                <a:solidFill>
                  <a:srgbClr val="B61615"/>
                </a:solidFill>
              </a:defRPr>
            </a:lvl1pPr>
          </a:lstStyle>
          <a:p>
            <a:pPr lvl="0"/>
            <a:fld id="{AA07CCB6-4C44-445E-8CE4-9D35DB7B9DDF}" type="slidenum">
              <a:t>‹#›</a:t>
            </a:fld>
            <a:endParaRPr lang="en-GB"/>
          </a:p>
        </p:txBody>
      </p:sp>
      <p:sp>
        <p:nvSpPr>
          <p:cNvPr id="6"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7" name="Picture 22">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8" name="Straight Connector 4"/>
          <p:cNvCxnSpPr/>
          <p:nvPr/>
        </p:nvCxnSpPr>
        <p:spPr>
          <a:xfrm flipH="1">
            <a:off x="0" y="6357366"/>
            <a:ext cx="12191996" cy="0"/>
          </a:xfrm>
          <a:prstGeom prst="straightConnector1">
            <a:avLst/>
          </a:prstGeom>
          <a:noFill/>
          <a:ln w="9528" cap="flat">
            <a:solidFill>
              <a:srgbClr val="E7E6E6">
                <a:alpha val="80000"/>
              </a:srgbClr>
            </a:solidFill>
            <a:prstDash val="solid"/>
            <a:miter/>
          </a:ln>
        </p:spPr>
      </p:cxnSp>
      <p:pic>
        <p:nvPicPr>
          <p:cNvPr id="9" name="Image" descr="Image">
            <a:extLst>
              <a:ext uri="{FF2B5EF4-FFF2-40B4-BE49-F238E27FC236}">
                <a16:creationId xmlns:a16="http://schemas.microsoft.com/office/drawing/2014/main" id="{00000000-0000-0000-0000-000000000000}"/>
              </a:ext>
            </a:extLst>
          </p:cNvPr>
          <p:cNvPicPr>
            <a:picLocks noChangeAspect="1"/>
          </p:cNvPicPr>
          <p:nvPr/>
        </p:nvPicPr>
        <p:blipFill>
          <a:blip r:embed="rId3">
            <a:alphaModFix amt="20000"/>
          </a:blip>
          <a:srcRect/>
          <a:stretch>
            <a:fillRect/>
          </a:stretch>
        </p:blipFill>
        <p:spPr>
          <a:xfrm>
            <a:off x="10815148" y="-415677"/>
            <a:ext cx="2518888" cy="7153899"/>
          </a:xfrm>
          <a:prstGeom prst="rect">
            <a:avLst/>
          </a:prstGeom>
          <a:noFill/>
          <a:ln cap="flat">
            <a:noFill/>
          </a:ln>
        </p:spPr>
      </p:pic>
      <p:sp>
        <p:nvSpPr>
          <p:cNvPr id="10" name="Text Placeholder 19"/>
          <p:cNvSpPr txBox="1">
            <a:spLocks noGrp="1"/>
          </p:cNvSpPr>
          <p:nvPr>
            <p:ph type="body" idx="4294967295"/>
          </p:nvPr>
        </p:nvSpPr>
        <p:spPr>
          <a:xfrm>
            <a:off x="4779989" y="1052209"/>
            <a:ext cx="5840382" cy="568199"/>
          </a:xfrm>
        </p:spPr>
        <p:txBody>
          <a:bodyPr anchor="b">
            <a:noAutofit/>
          </a:bodyPr>
          <a:lstStyle>
            <a:lvl1pPr marL="0" indent="0">
              <a:lnSpc>
                <a:spcPct val="80000"/>
              </a:lnSpc>
              <a:spcAft>
                <a:spcPts val="0"/>
              </a:spcAft>
              <a:buNone/>
              <a:defRPr sz="4400" b="1" spc="-100"/>
            </a:lvl1pPr>
          </a:lstStyle>
          <a:p>
            <a:pPr lvl="0"/>
            <a:r>
              <a:rPr lang="en-US"/>
              <a:t>Add title here</a:t>
            </a:r>
            <a:endParaRPr lang="en-GB"/>
          </a:p>
        </p:txBody>
      </p:sp>
      <p:sp>
        <p:nvSpPr>
          <p:cNvPr id="11" name="Text Placeholder 19"/>
          <p:cNvSpPr txBox="1">
            <a:spLocks noGrp="1"/>
          </p:cNvSpPr>
          <p:nvPr>
            <p:ph type="body" idx="4294967295"/>
          </p:nvPr>
        </p:nvSpPr>
        <p:spPr>
          <a:xfrm>
            <a:off x="4779989" y="1567976"/>
            <a:ext cx="5840382" cy="436077"/>
          </a:xfrm>
        </p:spPr>
        <p:txBody>
          <a:bodyPr>
            <a:noAutofit/>
          </a:bodyPr>
          <a:lstStyle>
            <a:lvl1pPr marL="0" indent="0">
              <a:lnSpc>
                <a:spcPct val="80000"/>
              </a:lnSpc>
              <a:spcAft>
                <a:spcPts val="0"/>
              </a:spcAft>
              <a:buNone/>
              <a:defRPr sz="2000">
                <a:solidFill>
                  <a:srgbClr val="B61615"/>
                </a:solidFill>
              </a:defRPr>
            </a:lvl1pPr>
          </a:lstStyle>
          <a:p>
            <a:pPr lvl="0"/>
            <a:r>
              <a:rPr lang="en-US"/>
              <a:t>Add subheading here</a:t>
            </a:r>
          </a:p>
        </p:txBody>
      </p:sp>
      <p:sp>
        <p:nvSpPr>
          <p:cNvPr id="12" name="Text Placeholder 34"/>
          <p:cNvSpPr txBox="1">
            <a:spLocks noGrp="1"/>
          </p:cNvSpPr>
          <p:nvPr>
            <p:ph type="body" idx="4294967295"/>
          </p:nvPr>
        </p:nvSpPr>
        <p:spPr>
          <a:xfrm>
            <a:off x="4781781" y="2467407"/>
            <a:ext cx="2409581" cy="3603613"/>
          </a:xfrm>
        </p:spPr>
        <p:txBody>
          <a:bodyPr>
            <a:noAutofit/>
          </a:bodyPr>
          <a:lstStyle>
            <a:lvl1pP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13" name="Text Placeholder 34"/>
          <p:cNvSpPr txBox="1">
            <a:spLocks noGrp="1"/>
          </p:cNvSpPr>
          <p:nvPr>
            <p:ph type="body" idx="4294967295"/>
          </p:nvPr>
        </p:nvSpPr>
        <p:spPr>
          <a:xfrm>
            <a:off x="8006742" y="2467407"/>
            <a:ext cx="2409581" cy="3603613"/>
          </a:xfrm>
        </p:spPr>
        <p:txBody>
          <a:bodyPr>
            <a:noAutofit/>
          </a:bodyPr>
          <a:lstStyle>
            <a:lvl1pPr>
              <a:defRPr spc="60"/>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81994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cxnSp>
        <p:nvCxnSpPr>
          <p:cNvPr id="2"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3" name="Straight Connector 2"/>
          <p:cNvCxnSpPr/>
          <p:nvPr/>
        </p:nvCxnSpPr>
        <p:spPr>
          <a:xfrm>
            <a:off x="839821" y="6499491"/>
            <a:ext cx="0" cy="216383"/>
          </a:xfrm>
          <a:prstGeom prst="straightConnector1">
            <a:avLst/>
          </a:prstGeom>
          <a:noFill/>
          <a:ln w="6345" cap="flat">
            <a:solidFill>
              <a:srgbClr val="B61615"/>
            </a:solidFill>
            <a:prstDash val="solid"/>
            <a:miter/>
          </a:ln>
        </p:spPr>
      </p:cxnSp>
      <p:sp>
        <p:nvSpPr>
          <p:cNvPr id="4" name="Slide Number Placeholder 5"/>
          <p:cNvSpPr txBox="1">
            <a:spLocks noGrp="1"/>
          </p:cNvSpPr>
          <p:nvPr>
            <p:ph type="sldNum" sz="quarter" idx="8"/>
          </p:nvPr>
        </p:nvSpPr>
        <p:spPr>
          <a:xfrm>
            <a:off x="433480" y="6516398"/>
            <a:ext cx="341318" cy="182559"/>
          </a:xfrm>
        </p:spPr>
        <p:txBody>
          <a:bodyPr/>
          <a:lstStyle>
            <a:lvl1pPr algn="r">
              <a:defRPr sz="900">
                <a:solidFill>
                  <a:srgbClr val="B61615"/>
                </a:solidFill>
              </a:defRPr>
            </a:lvl1pPr>
          </a:lstStyle>
          <a:p>
            <a:pPr lvl="0"/>
            <a:fld id="{2B64AD31-74E2-4B94-8104-6E6B88FFA366}" type="slidenum">
              <a:t>‹#›</a:t>
            </a:fld>
            <a:endParaRPr lang="en-GB"/>
          </a:p>
        </p:txBody>
      </p:sp>
      <p:sp>
        <p:nvSpPr>
          <p:cNvPr id="5"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6"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7"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8" name="Picture Placeholder 18"/>
          <p:cNvSpPr txBox="1">
            <a:spLocks noGrp="1"/>
          </p:cNvSpPr>
          <p:nvPr>
            <p:ph type="pic" idx="4294967295"/>
          </p:nvPr>
        </p:nvSpPr>
        <p:spPr>
          <a:xfrm>
            <a:off x="0" y="0"/>
            <a:ext cx="12191996" cy="6353178"/>
          </a:xfrm>
          <a:solidFill>
            <a:srgbClr val="DDDDDD"/>
          </a:solidFill>
        </p:spPr>
        <p:txBody>
          <a:bodyPr anchorCtr="1"/>
          <a:lstStyle>
            <a:lvl1pPr marL="0" indent="0" algn="ctr">
              <a:buNone/>
              <a:defRPr lang="en-GB" sz="1200"/>
            </a:lvl1pPr>
          </a:lstStyle>
          <a:p>
            <a:pPr lvl="0"/>
            <a:r>
              <a:rPr lang="en-GB"/>
              <a:t>Click icon to insert image</a:t>
            </a:r>
          </a:p>
        </p:txBody>
      </p:sp>
    </p:spTree>
    <p:extLst>
      <p:ext uri="{BB962C8B-B14F-4D97-AF65-F5344CB8AC3E}">
        <p14:creationId xmlns:p14="http://schemas.microsoft.com/office/powerpoint/2010/main" val="43896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lue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spTree>
    <p:extLst>
      <p:ext uri="{BB962C8B-B14F-4D97-AF65-F5344CB8AC3E}">
        <p14:creationId xmlns:p14="http://schemas.microsoft.com/office/powerpoint/2010/main" val="147031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x Icon &amp; Text">
    <p:spTree>
      <p:nvGrpSpPr>
        <p:cNvPr id="1" name=""/>
        <p:cNvGrpSpPr/>
        <p:nvPr/>
      </p:nvGrpSpPr>
      <p:grpSpPr>
        <a:xfrm>
          <a:off x="0" y="0"/>
          <a:ext cx="0" cy="0"/>
          <a:chOff x="0" y="0"/>
          <a:chExt cx="0" cy="0"/>
        </a:xfrm>
      </p:grpSpPr>
      <p:cxnSp>
        <p:nvCxnSpPr>
          <p:cNvPr id="2" name="Straight Connector 31"/>
          <p:cNvCxnSpPr/>
          <p:nvPr/>
        </p:nvCxnSpPr>
        <p:spPr>
          <a:xfrm>
            <a:off x="4243556" y="0"/>
            <a:ext cx="0" cy="6866028"/>
          </a:xfrm>
          <a:prstGeom prst="straightConnector1">
            <a:avLst/>
          </a:prstGeom>
          <a:noFill/>
          <a:ln w="9528" cap="flat">
            <a:solidFill>
              <a:srgbClr val="E6E6E6">
                <a:alpha val="80000"/>
              </a:srgbClr>
            </a:solidFill>
            <a:prstDash val="solid"/>
            <a:miter/>
          </a:ln>
        </p:spPr>
      </p:cxnSp>
      <p:cxnSp>
        <p:nvCxnSpPr>
          <p:cNvPr id="3" name="Straight Connector 55"/>
          <p:cNvCxnSpPr/>
          <p:nvPr/>
        </p:nvCxnSpPr>
        <p:spPr>
          <a:xfrm>
            <a:off x="8329681" y="0"/>
            <a:ext cx="0" cy="6866028"/>
          </a:xfrm>
          <a:prstGeom prst="straightConnector1">
            <a:avLst/>
          </a:prstGeom>
          <a:noFill/>
          <a:ln w="9528" cap="flat">
            <a:solidFill>
              <a:srgbClr val="E6E6E6">
                <a:alpha val="80000"/>
              </a:srgbClr>
            </a:solidFill>
            <a:prstDash val="solid"/>
            <a:miter/>
          </a:ln>
        </p:spPr>
      </p:cxnSp>
      <p:sp>
        <p:nvSpPr>
          <p:cNvPr id="4" name="Rectangle 60"/>
          <p:cNvSpPr/>
          <p:nvPr/>
        </p:nvSpPr>
        <p:spPr>
          <a:xfrm>
            <a:off x="0" y="6357366"/>
            <a:ext cx="12191996" cy="50063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cxnSp>
        <p:nvCxnSpPr>
          <p:cNvPr id="5"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6"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7"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1484A55A-9E5D-4A41-8B3E-39A0FA9E5664}" type="slidenum">
              <a:t>‹#›</a:t>
            </a:fld>
            <a:endParaRPr lang="en-GB"/>
          </a:p>
        </p:txBody>
      </p:sp>
      <p:sp>
        <p:nvSpPr>
          <p:cNvPr id="8"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9"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0"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1"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2" name="Text Placeholder 19"/>
          <p:cNvSpPr txBox="1">
            <a:spLocks noGrp="1"/>
          </p:cNvSpPr>
          <p:nvPr>
            <p:ph type="body" idx="4294967295"/>
          </p:nvPr>
        </p:nvSpPr>
        <p:spPr>
          <a:xfrm>
            <a:off x="507318" y="588809"/>
            <a:ext cx="11133816"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3" name="Text Placeholder 19"/>
          <p:cNvSpPr txBox="1">
            <a:spLocks noGrp="1"/>
          </p:cNvSpPr>
          <p:nvPr>
            <p:ph type="body" idx="4294967295"/>
          </p:nvPr>
        </p:nvSpPr>
        <p:spPr>
          <a:xfrm>
            <a:off x="507318" y="1161059"/>
            <a:ext cx="11133816"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4" name="Picture Placeholder 16"/>
          <p:cNvSpPr txBox="1">
            <a:spLocks noGrp="1"/>
          </p:cNvSpPr>
          <p:nvPr>
            <p:ph type="pic" idx="4294967295"/>
          </p:nvPr>
        </p:nvSpPr>
        <p:spPr>
          <a:xfrm>
            <a:off x="557427" y="2133313"/>
            <a:ext cx="830439" cy="846880"/>
          </a:xfrm>
        </p:spPr>
        <p:txBody>
          <a:bodyPr anchorCtr="1"/>
          <a:lstStyle>
            <a:lvl1pPr marL="0" indent="0" algn="ctr">
              <a:buNone/>
              <a:defRPr lang="en-GB" sz="1000"/>
            </a:lvl1pPr>
          </a:lstStyle>
          <a:p>
            <a:pPr lvl="0"/>
            <a:r>
              <a:rPr lang="en-GB"/>
              <a:t>Insert icon</a:t>
            </a:r>
          </a:p>
        </p:txBody>
      </p:sp>
      <p:sp>
        <p:nvSpPr>
          <p:cNvPr id="15" name="Text Placeholder 19"/>
          <p:cNvSpPr txBox="1">
            <a:spLocks noGrp="1"/>
          </p:cNvSpPr>
          <p:nvPr>
            <p:ph type="body" idx="4294967295"/>
          </p:nvPr>
        </p:nvSpPr>
        <p:spPr>
          <a:xfrm>
            <a:off x="507318" y="3201844"/>
            <a:ext cx="3131189" cy="355994"/>
          </a:xfrm>
        </p:spPr>
        <p:txBody>
          <a:bodyPr>
            <a:noAutofit/>
          </a:bodyPr>
          <a:lstStyle>
            <a:lvl1pPr marL="0" indent="0">
              <a:lnSpc>
                <a:spcPct val="80000"/>
              </a:lnSpc>
              <a:spcAft>
                <a:spcPts val="0"/>
              </a:spcAft>
              <a:buNone/>
              <a:defRPr sz="1800">
                <a:solidFill>
                  <a:srgbClr val="FF4D06"/>
                </a:solidFill>
              </a:defRPr>
            </a:lvl1pPr>
          </a:lstStyle>
          <a:p>
            <a:pPr lvl="0"/>
            <a:r>
              <a:rPr lang="en-US"/>
              <a:t>Lorem ipsum</a:t>
            </a:r>
            <a:endParaRPr lang="en-GB"/>
          </a:p>
        </p:txBody>
      </p:sp>
      <p:sp>
        <p:nvSpPr>
          <p:cNvPr id="16" name="Picture Placeholder 16"/>
          <p:cNvSpPr txBox="1">
            <a:spLocks noGrp="1"/>
          </p:cNvSpPr>
          <p:nvPr>
            <p:ph type="pic" idx="4294967295"/>
          </p:nvPr>
        </p:nvSpPr>
        <p:spPr>
          <a:xfrm>
            <a:off x="4634855" y="2140683"/>
            <a:ext cx="830439" cy="846880"/>
          </a:xfrm>
        </p:spPr>
        <p:txBody>
          <a:bodyPr anchorCtr="1"/>
          <a:lstStyle>
            <a:lvl1pPr marL="0" indent="0" algn="ctr">
              <a:buNone/>
              <a:defRPr lang="en-GB" sz="1000"/>
            </a:lvl1pPr>
          </a:lstStyle>
          <a:p>
            <a:pPr lvl="0"/>
            <a:r>
              <a:rPr lang="en-GB"/>
              <a:t>Insert icon</a:t>
            </a:r>
          </a:p>
        </p:txBody>
      </p:sp>
      <p:sp>
        <p:nvSpPr>
          <p:cNvPr id="17" name="Text Placeholder 19"/>
          <p:cNvSpPr txBox="1">
            <a:spLocks noGrp="1"/>
          </p:cNvSpPr>
          <p:nvPr>
            <p:ph type="body" idx="4294967295"/>
          </p:nvPr>
        </p:nvSpPr>
        <p:spPr>
          <a:xfrm>
            <a:off x="4590745" y="3201844"/>
            <a:ext cx="3131189" cy="355994"/>
          </a:xfrm>
        </p:spPr>
        <p:txBody>
          <a:bodyPr>
            <a:noAutofit/>
          </a:bodyPr>
          <a:lstStyle>
            <a:lvl1pPr marL="0" indent="0">
              <a:lnSpc>
                <a:spcPct val="80000"/>
              </a:lnSpc>
              <a:spcAft>
                <a:spcPts val="0"/>
              </a:spcAft>
              <a:buNone/>
              <a:defRPr sz="1800">
                <a:solidFill>
                  <a:srgbClr val="07D694"/>
                </a:solidFill>
              </a:defRPr>
            </a:lvl1pPr>
          </a:lstStyle>
          <a:p>
            <a:pPr lvl="0"/>
            <a:r>
              <a:rPr lang="en-US"/>
              <a:t>Lorem ipsum</a:t>
            </a:r>
            <a:endParaRPr lang="en-GB"/>
          </a:p>
        </p:txBody>
      </p:sp>
      <p:sp>
        <p:nvSpPr>
          <p:cNvPr id="18" name="Picture Placeholder 16"/>
          <p:cNvSpPr txBox="1">
            <a:spLocks noGrp="1"/>
          </p:cNvSpPr>
          <p:nvPr>
            <p:ph type="pic" idx="4294967295"/>
          </p:nvPr>
        </p:nvSpPr>
        <p:spPr>
          <a:xfrm>
            <a:off x="8712275" y="2133313"/>
            <a:ext cx="830439" cy="846880"/>
          </a:xfrm>
        </p:spPr>
        <p:txBody>
          <a:bodyPr anchorCtr="1"/>
          <a:lstStyle>
            <a:lvl1pPr marL="0" indent="0" algn="ctr">
              <a:buNone/>
              <a:defRPr lang="en-GB" sz="1000"/>
            </a:lvl1pPr>
          </a:lstStyle>
          <a:p>
            <a:pPr lvl="0"/>
            <a:r>
              <a:rPr lang="en-GB"/>
              <a:t>Insert icon</a:t>
            </a:r>
          </a:p>
        </p:txBody>
      </p:sp>
      <p:sp>
        <p:nvSpPr>
          <p:cNvPr id="19" name="Text Placeholder 19"/>
          <p:cNvSpPr txBox="1">
            <a:spLocks noGrp="1"/>
          </p:cNvSpPr>
          <p:nvPr>
            <p:ph type="body" idx="4294967295"/>
          </p:nvPr>
        </p:nvSpPr>
        <p:spPr>
          <a:xfrm>
            <a:off x="8674181" y="3201844"/>
            <a:ext cx="3131189" cy="355994"/>
          </a:xfrm>
        </p:spPr>
        <p:txBody>
          <a:bodyPr>
            <a:noAutofit/>
          </a:bodyPr>
          <a:lstStyle>
            <a:lvl1pPr marL="0" indent="0">
              <a:lnSpc>
                <a:spcPct val="80000"/>
              </a:lnSpc>
              <a:spcAft>
                <a:spcPts val="0"/>
              </a:spcAft>
              <a:buNone/>
              <a:defRPr sz="1800">
                <a:solidFill>
                  <a:srgbClr val="B61615"/>
                </a:solidFill>
              </a:defRPr>
            </a:lvl1pPr>
          </a:lstStyle>
          <a:p>
            <a:pPr lvl="0"/>
            <a:r>
              <a:rPr lang="en-US"/>
              <a:t>Lorem ipsum</a:t>
            </a:r>
            <a:endParaRPr lang="en-GB"/>
          </a:p>
        </p:txBody>
      </p:sp>
      <p:sp>
        <p:nvSpPr>
          <p:cNvPr id="20" name="Text Placeholder 34"/>
          <p:cNvSpPr txBox="1">
            <a:spLocks noGrp="1"/>
          </p:cNvSpPr>
          <p:nvPr>
            <p:ph type="body" idx="4294967295"/>
          </p:nvPr>
        </p:nvSpPr>
        <p:spPr>
          <a:xfrm>
            <a:off x="507318" y="3623913"/>
            <a:ext cx="3128491" cy="1299911"/>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a:t>
            </a:r>
          </a:p>
        </p:txBody>
      </p:sp>
      <p:sp>
        <p:nvSpPr>
          <p:cNvPr id="21" name="Text Placeholder 34"/>
          <p:cNvSpPr txBox="1">
            <a:spLocks noGrp="1"/>
          </p:cNvSpPr>
          <p:nvPr>
            <p:ph type="body" idx="4294967295"/>
          </p:nvPr>
        </p:nvSpPr>
        <p:spPr>
          <a:xfrm>
            <a:off x="4588047" y="3637355"/>
            <a:ext cx="3131189" cy="1354025"/>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a:t>
            </a:r>
          </a:p>
        </p:txBody>
      </p:sp>
      <p:sp>
        <p:nvSpPr>
          <p:cNvPr id="22" name="Text Placeholder 34"/>
          <p:cNvSpPr txBox="1">
            <a:spLocks noGrp="1"/>
          </p:cNvSpPr>
          <p:nvPr>
            <p:ph type="body" idx="4294967295"/>
          </p:nvPr>
        </p:nvSpPr>
        <p:spPr>
          <a:xfrm>
            <a:off x="8674181" y="3637355"/>
            <a:ext cx="3131179" cy="1354025"/>
          </a:xfrm>
        </p:spPr>
        <p:txBody>
          <a:bodyPr>
            <a:noAutofit/>
          </a:bodyPr>
          <a:lstStyle>
            <a:lvl1pPr>
              <a:defRPr spc="60"/>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113530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x Icon &amp; Text">
    <p:spTree>
      <p:nvGrpSpPr>
        <p:cNvPr id="1" name=""/>
        <p:cNvGrpSpPr/>
        <p:nvPr/>
      </p:nvGrpSpPr>
      <p:grpSpPr>
        <a:xfrm>
          <a:off x="0" y="0"/>
          <a:ext cx="0" cy="0"/>
          <a:chOff x="0" y="0"/>
          <a:chExt cx="0" cy="0"/>
        </a:xfrm>
      </p:grpSpPr>
      <p:cxnSp>
        <p:nvCxnSpPr>
          <p:cNvPr id="2" name="Straight Connector 31"/>
          <p:cNvCxnSpPr/>
          <p:nvPr/>
        </p:nvCxnSpPr>
        <p:spPr>
          <a:xfrm>
            <a:off x="3300581" y="0"/>
            <a:ext cx="0" cy="6866028"/>
          </a:xfrm>
          <a:prstGeom prst="straightConnector1">
            <a:avLst/>
          </a:prstGeom>
          <a:noFill/>
          <a:ln w="9528" cap="flat">
            <a:solidFill>
              <a:srgbClr val="E6E6E6">
                <a:alpha val="80000"/>
              </a:srgbClr>
            </a:solidFill>
            <a:prstDash val="solid"/>
            <a:miter/>
          </a:ln>
        </p:spPr>
      </p:cxnSp>
      <p:cxnSp>
        <p:nvCxnSpPr>
          <p:cNvPr id="3" name="Straight Connector 51"/>
          <p:cNvCxnSpPr/>
          <p:nvPr/>
        </p:nvCxnSpPr>
        <p:spPr>
          <a:xfrm>
            <a:off x="6262807" y="0"/>
            <a:ext cx="0" cy="6866028"/>
          </a:xfrm>
          <a:prstGeom prst="straightConnector1">
            <a:avLst/>
          </a:prstGeom>
          <a:noFill/>
          <a:ln w="9528" cap="flat">
            <a:solidFill>
              <a:srgbClr val="E6E6E6">
                <a:alpha val="80000"/>
              </a:srgbClr>
            </a:solidFill>
            <a:prstDash val="solid"/>
            <a:miter/>
          </a:ln>
        </p:spPr>
      </p:cxnSp>
      <p:cxnSp>
        <p:nvCxnSpPr>
          <p:cNvPr id="4" name="Straight Connector 55"/>
          <p:cNvCxnSpPr/>
          <p:nvPr/>
        </p:nvCxnSpPr>
        <p:spPr>
          <a:xfrm>
            <a:off x="9225034" y="0"/>
            <a:ext cx="0" cy="6866028"/>
          </a:xfrm>
          <a:prstGeom prst="straightConnector1">
            <a:avLst/>
          </a:prstGeom>
          <a:noFill/>
          <a:ln w="9528" cap="flat">
            <a:solidFill>
              <a:srgbClr val="E6E6E6">
                <a:alpha val="80000"/>
              </a:srgbClr>
            </a:solidFill>
            <a:prstDash val="solid"/>
            <a:miter/>
          </a:ln>
        </p:spPr>
      </p:cxnSp>
      <p:sp>
        <p:nvSpPr>
          <p:cNvPr id="5" name="Rectangle 60"/>
          <p:cNvSpPr/>
          <p:nvPr/>
        </p:nvSpPr>
        <p:spPr>
          <a:xfrm>
            <a:off x="0" y="6357366"/>
            <a:ext cx="12191996" cy="50063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cxnSp>
        <p:nvCxnSpPr>
          <p:cNvPr id="6"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7"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8"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AB5CEAEB-7A2C-4738-9446-78CD96CE15D6}" type="slidenum">
              <a:t>‹#›</a:t>
            </a:fld>
            <a:endParaRPr lang="en-GB"/>
          </a:p>
        </p:txBody>
      </p:sp>
      <p:sp>
        <p:nvSpPr>
          <p:cNvPr id="9"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10"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11"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12"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3" name="Text Placeholder 19"/>
          <p:cNvSpPr txBox="1">
            <a:spLocks noGrp="1"/>
          </p:cNvSpPr>
          <p:nvPr>
            <p:ph type="body" idx="4294967295"/>
          </p:nvPr>
        </p:nvSpPr>
        <p:spPr>
          <a:xfrm>
            <a:off x="507318" y="588809"/>
            <a:ext cx="11133816"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4" name="Text Placeholder 19"/>
          <p:cNvSpPr txBox="1">
            <a:spLocks noGrp="1"/>
          </p:cNvSpPr>
          <p:nvPr>
            <p:ph type="body" idx="4294967295"/>
          </p:nvPr>
        </p:nvSpPr>
        <p:spPr>
          <a:xfrm>
            <a:off x="507318" y="1161059"/>
            <a:ext cx="11133816"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5" name="Picture Placeholder 16"/>
          <p:cNvSpPr txBox="1">
            <a:spLocks noGrp="1"/>
          </p:cNvSpPr>
          <p:nvPr>
            <p:ph type="pic" idx="4294967295"/>
          </p:nvPr>
        </p:nvSpPr>
        <p:spPr>
          <a:xfrm>
            <a:off x="557427" y="2133313"/>
            <a:ext cx="830439" cy="846880"/>
          </a:xfrm>
        </p:spPr>
        <p:txBody>
          <a:bodyPr anchorCtr="1"/>
          <a:lstStyle>
            <a:lvl1pPr marL="0" indent="0" algn="ctr">
              <a:buNone/>
              <a:defRPr lang="en-GB" sz="1000"/>
            </a:lvl1pPr>
          </a:lstStyle>
          <a:p>
            <a:pPr lvl="0"/>
            <a:r>
              <a:rPr lang="en-GB"/>
              <a:t>Insert icon</a:t>
            </a:r>
          </a:p>
        </p:txBody>
      </p:sp>
      <p:sp>
        <p:nvSpPr>
          <p:cNvPr id="16" name="Text Placeholder 19"/>
          <p:cNvSpPr txBox="1">
            <a:spLocks noGrp="1"/>
          </p:cNvSpPr>
          <p:nvPr>
            <p:ph type="body" idx="4294967295"/>
          </p:nvPr>
        </p:nvSpPr>
        <p:spPr>
          <a:xfrm>
            <a:off x="507318" y="3201844"/>
            <a:ext cx="2411364" cy="355994"/>
          </a:xfrm>
        </p:spPr>
        <p:txBody>
          <a:bodyPr>
            <a:noAutofit/>
          </a:bodyPr>
          <a:lstStyle>
            <a:lvl1pPr marL="0" indent="0">
              <a:lnSpc>
                <a:spcPct val="80000"/>
              </a:lnSpc>
              <a:spcAft>
                <a:spcPts val="0"/>
              </a:spcAft>
              <a:buNone/>
              <a:defRPr sz="1800">
                <a:solidFill>
                  <a:srgbClr val="FF4D06"/>
                </a:solidFill>
              </a:defRPr>
            </a:lvl1pPr>
          </a:lstStyle>
          <a:p>
            <a:pPr lvl="0"/>
            <a:r>
              <a:rPr lang="en-US"/>
              <a:t>Lorem ipsum</a:t>
            </a:r>
            <a:endParaRPr lang="en-GB"/>
          </a:p>
        </p:txBody>
      </p:sp>
      <p:sp>
        <p:nvSpPr>
          <p:cNvPr id="17" name="Picture Placeholder 16"/>
          <p:cNvSpPr txBox="1">
            <a:spLocks noGrp="1"/>
          </p:cNvSpPr>
          <p:nvPr>
            <p:ph type="pic" idx="4294967295"/>
          </p:nvPr>
        </p:nvSpPr>
        <p:spPr>
          <a:xfrm>
            <a:off x="3519653" y="2133313"/>
            <a:ext cx="830439" cy="846880"/>
          </a:xfrm>
        </p:spPr>
        <p:txBody>
          <a:bodyPr anchorCtr="1"/>
          <a:lstStyle>
            <a:lvl1pPr marL="0" indent="0" algn="ctr">
              <a:buNone/>
              <a:defRPr lang="en-GB" sz="1000"/>
            </a:lvl1pPr>
          </a:lstStyle>
          <a:p>
            <a:pPr lvl="0"/>
            <a:r>
              <a:rPr lang="en-GB"/>
              <a:t>Insert icon</a:t>
            </a:r>
          </a:p>
        </p:txBody>
      </p:sp>
      <p:sp>
        <p:nvSpPr>
          <p:cNvPr id="18" name="Text Placeholder 19"/>
          <p:cNvSpPr txBox="1">
            <a:spLocks noGrp="1"/>
          </p:cNvSpPr>
          <p:nvPr>
            <p:ph type="body" idx="4294967295"/>
          </p:nvPr>
        </p:nvSpPr>
        <p:spPr>
          <a:xfrm>
            <a:off x="3469553" y="3201844"/>
            <a:ext cx="2411364" cy="355994"/>
          </a:xfrm>
        </p:spPr>
        <p:txBody>
          <a:bodyPr>
            <a:noAutofit/>
          </a:bodyPr>
          <a:lstStyle>
            <a:lvl1pPr marL="0" indent="0">
              <a:lnSpc>
                <a:spcPct val="80000"/>
              </a:lnSpc>
              <a:spcAft>
                <a:spcPts val="0"/>
              </a:spcAft>
              <a:buNone/>
              <a:defRPr sz="1800">
                <a:solidFill>
                  <a:srgbClr val="07D694"/>
                </a:solidFill>
              </a:defRPr>
            </a:lvl1pPr>
          </a:lstStyle>
          <a:p>
            <a:pPr lvl="0"/>
            <a:r>
              <a:rPr lang="en-US"/>
              <a:t>Lorem ipsum</a:t>
            </a:r>
            <a:endParaRPr lang="en-GB"/>
          </a:p>
        </p:txBody>
      </p:sp>
      <p:sp>
        <p:nvSpPr>
          <p:cNvPr id="19" name="Picture Placeholder 16"/>
          <p:cNvSpPr txBox="1">
            <a:spLocks noGrp="1"/>
          </p:cNvSpPr>
          <p:nvPr>
            <p:ph type="pic" idx="4294967295"/>
          </p:nvPr>
        </p:nvSpPr>
        <p:spPr>
          <a:xfrm>
            <a:off x="6481879" y="2133313"/>
            <a:ext cx="830439" cy="846880"/>
          </a:xfrm>
        </p:spPr>
        <p:txBody>
          <a:bodyPr anchorCtr="1"/>
          <a:lstStyle>
            <a:lvl1pPr marL="0" indent="0" algn="ctr">
              <a:buNone/>
              <a:defRPr lang="en-GB" sz="1000"/>
            </a:lvl1pPr>
          </a:lstStyle>
          <a:p>
            <a:pPr lvl="0"/>
            <a:r>
              <a:rPr lang="en-GB"/>
              <a:t>Insert icon</a:t>
            </a:r>
          </a:p>
        </p:txBody>
      </p:sp>
      <p:sp>
        <p:nvSpPr>
          <p:cNvPr id="20" name="Text Placeholder 19"/>
          <p:cNvSpPr txBox="1">
            <a:spLocks noGrp="1"/>
          </p:cNvSpPr>
          <p:nvPr>
            <p:ph type="body" idx="4294967295"/>
          </p:nvPr>
        </p:nvSpPr>
        <p:spPr>
          <a:xfrm>
            <a:off x="6431779" y="3201844"/>
            <a:ext cx="2411364" cy="355994"/>
          </a:xfrm>
        </p:spPr>
        <p:txBody>
          <a:bodyPr>
            <a:noAutofit/>
          </a:bodyPr>
          <a:lstStyle>
            <a:lvl1pPr marL="0" indent="0">
              <a:lnSpc>
                <a:spcPct val="80000"/>
              </a:lnSpc>
              <a:spcAft>
                <a:spcPts val="0"/>
              </a:spcAft>
              <a:buNone/>
              <a:defRPr sz="1800">
                <a:solidFill>
                  <a:srgbClr val="2746D8"/>
                </a:solidFill>
              </a:defRPr>
            </a:lvl1pPr>
          </a:lstStyle>
          <a:p>
            <a:pPr lvl="0"/>
            <a:r>
              <a:rPr lang="en-US"/>
              <a:t>Lorem ipsum</a:t>
            </a:r>
            <a:endParaRPr lang="en-GB"/>
          </a:p>
        </p:txBody>
      </p:sp>
      <p:sp>
        <p:nvSpPr>
          <p:cNvPr id="21" name="Picture Placeholder 16"/>
          <p:cNvSpPr txBox="1">
            <a:spLocks noGrp="1"/>
          </p:cNvSpPr>
          <p:nvPr>
            <p:ph type="pic" idx="4294967295"/>
          </p:nvPr>
        </p:nvSpPr>
        <p:spPr>
          <a:xfrm>
            <a:off x="9444106" y="2133313"/>
            <a:ext cx="830439" cy="846880"/>
          </a:xfrm>
        </p:spPr>
        <p:txBody>
          <a:bodyPr anchorCtr="1"/>
          <a:lstStyle>
            <a:lvl1pPr marL="0" indent="0" algn="ctr">
              <a:buNone/>
              <a:defRPr lang="en-GB" sz="1000"/>
            </a:lvl1pPr>
          </a:lstStyle>
          <a:p>
            <a:pPr lvl="0"/>
            <a:r>
              <a:rPr lang="en-GB"/>
              <a:t>Insert icon</a:t>
            </a:r>
          </a:p>
        </p:txBody>
      </p:sp>
      <p:sp>
        <p:nvSpPr>
          <p:cNvPr id="22" name="Text Placeholder 19"/>
          <p:cNvSpPr txBox="1">
            <a:spLocks noGrp="1"/>
          </p:cNvSpPr>
          <p:nvPr>
            <p:ph type="body" idx="4294967295"/>
          </p:nvPr>
        </p:nvSpPr>
        <p:spPr>
          <a:xfrm>
            <a:off x="9394006" y="3201844"/>
            <a:ext cx="2411364" cy="355994"/>
          </a:xfrm>
        </p:spPr>
        <p:txBody>
          <a:bodyPr>
            <a:noAutofit/>
          </a:bodyPr>
          <a:lstStyle>
            <a:lvl1pPr marL="0" indent="0">
              <a:lnSpc>
                <a:spcPct val="80000"/>
              </a:lnSpc>
              <a:spcAft>
                <a:spcPts val="0"/>
              </a:spcAft>
              <a:buNone/>
              <a:defRPr sz="1800">
                <a:solidFill>
                  <a:srgbClr val="B61615"/>
                </a:solidFill>
              </a:defRPr>
            </a:lvl1pPr>
          </a:lstStyle>
          <a:p>
            <a:pPr lvl="0"/>
            <a:r>
              <a:rPr lang="en-US"/>
              <a:t>Lorem ipsum</a:t>
            </a:r>
            <a:endParaRPr lang="en-GB"/>
          </a:p>
        </p:txBody>
      </p:sp>
      <p:sp>
        <p:nvSpPr>
          <p:cNvPr id="23" name="Text Placeholder 34"/>
          <p:cNvSpPr txBox="1">
            <a:spLocks noGrp="1"/>
          </p:cNvSpPr>
          <p:nvPr>
            <p:ph type="body" idx="4294967295"/>
          </p:nvPr>
        </p:nvSpPr>
        <p:spPr>
          <a:xfrm>
            <a:off x="6431779" y="3638626"/>
            <a:ext cx="2411364" cy="1285198"/>
          </a:xfrm>
        </p:spPr>
        <p:txBody>
          <a:bodyPr>
            <a:noAutofit/>
          </a:bodyPr>
          <a:lstStyle>
            <a:lvl1pPr>
              <a:buClr>
                <a:srgbClr val="2746D8"/>
              </a:buClr>
              <a:defRPr spc="60"/>
            </a:lvl1pPr>
          </a:lstStyle>
          <a:p>
            <a:pPr lvl="0"/>
            <a:r>
              <a:rPr lang="en-US"/>
              <a:t>Lorem ipsum dolor sit amet, consectetur adipiscing elit, sed do eiusmod tempor incididunt ut labore et dolore magna aliqua. </a:t>
            </a:r>
          </a:p>
        </p:txBody>
      </p:sp>
      <p:sp>
        <p:nvSpPr>
          <p:cNvPr id="24" name="Text Placeholder 34"/>
          <p:cNvSpPr txBox="1">
            <a:spLocks noGrp="1"/>
          </p:cNvSpPr>
          <p:nvPr>
            <p:ph type="body" idx="4294967295"/>
          </p:nvPr>
        </p:nvSpPr>
        <p:spPr>
          <a:xfrm>
            <a:off x="507318" y="3637355"/>
            <a:ext cx="2411373" cy="1286460"/>
          </a:xfrm>
        </p:spPr>
        <p:txBody>
          <a:bodyPr>
            <a:noAutofit/>
          </a:bodyPr>
          <a:lstStyle>
            <a:lvl1pPr>
              <a:buClr>
                <a:srgbClr val="FF4D06"/>
              </a:buClr>
              <a:defRPr spc="60"/>
            </a:lvl1pPr>
          </a:lstStyle>
          <a:p>
            <a:pPr lvl="0"/>
            <a:r>
              <a:rPr lang="en-US"/>
              <a:t>Lorem ipsum dolor sit amet, consectetur adipiscing elit, sed do eiusmod tempor incididunt ut labore et dolore magna aliqua. </a:t>
            </a:r>
          </a:p>
        </p:txBody>
      </p:sp>
      <p:sp>
        <p:nvSpPr>
          <p:cNvPr id="25" name="Text Placeholder 34"/>
          <p:cNvSpPr txBox="1">
            <a:spLocks noGrp="1"/>
          </p:cNvSpPr>
          <p:nvPr>
            <p:ph type="body" idx="4294967295"/>
          </p:nvPr>
        </p:nvSpPr>
        <p:spPr>
          <a:xfrm>
            <a:off x="3469553" y="3637355"/>
            <a:ext cx="2411364" cy="1286460"/>
          </a:xfrm>
        </p:spPr>
        <p:txBody>
          <a:bodyPr>
            <a:noAutofit/>
          </a:bodyPr>
          <a:lstStyle>
            <a:lvl1pPr>
              <a:buClr>
                <a:srgbClr val="07D694"/>
              </a:buClr>
              <a:defRPr spc="60"/>
            </a:lvl1pPr>
          </a:lstStyle>
          <a:p>
            <a:pPr lvl="0"/>
            <a:r>
              <a:rPr lang="en-US"/>
              <a:t>Lorem ipsum dolor sit amet, consectetur adipiscing elit, sed do eiusmod tempor incididunt ut labore et dolore magna aliqua. </a:t>
            </a:r>
          </a:p>
        </p:txBody>
      </p:sp>
      <p:sp>
        <p:nvSpPr>
          <p:cNvPr id="26" name="Text Placeholder 34"/>
          <p:cNvSpPr txBox="1">
            <a:spLocks noGrp="1"/>
          </p:cNvSpPr>
          <p:nvPr>
            <p:ph type="body" idx="4294967295"/>
          </p:nvPr>
        </p:nvSpPr>
        <p:spPr>
          <a:xfrm>
            <a:off x="9393987" y="3637355"/>
            <a:ext cx="2411373" cy="1286460"/>
          </a:xfrm>
        </p:spPr>
        <p:txBody>
          <a:bodyPr>
            <a:noAutofit/>
          </a:bodyPr>
          <a:lstStyle>
            <a:lvl1pPr>
              <a:defRPr spc="60"/>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77022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Up to) 8x Icon &amp; Text">
    <p:spTree>
      <p:nvGrpSpPr>
        <p:cNvPr id="1" name=""/>
        <p:cNvGrpSpPr/>
        <p:nvPr/>
      </p:nvGrpSpPr>
      <p:grpSpPr>
        <a:xfrm>
          <a:off x="0" y="0"/>
          <a:ext cx="0" cy="0"/>
          <a:chOff x="0" y="0"/>
          <a:chExt cx="0" cy="0"/>
        </a:xfrm>
      </p:grpSpPr>
      <p:sp>
        <p:nvSpPr>
          <p:cNvPr id="2" name="Rectangle 60"/>
          <p:cNvSpPr/>
          <p:nvPr/>
        </p:nvSpPr>
        <p:spPr>
          <a:xfrm>
            <a:off x="0" y="6357366"/>
            <a:ext cx="12191996" cy="50063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cxnSp>
        <p:nvCxnSpPr>
          <p:cNvPr id="3" name="Straight Connector 1"/>
          <p:cNvCxnSpPr/>
          <p:nvPr/>
        </p:nvCxnSpPr>
        <p:spPr>
          <a:xfrm flipH="1">
            <a:off x="0" y="6357366"/>
            <a:ext cx="12191996" cy="0"/>
          </a:xfrm>
          <a:prstGeom prst="straightConnector1">
            <a:avLst/>
          </a:prstGeom>
          <a:noFill/>
          <a:ln w="12701" cap="flat">
            <a:solidFill>
              <a:srgbClr val="FFFFFF">
                <a:alpha val="80000"/>
              </a:srgbClr>
            </a:solidFill>
            <a:prstDash val="solid"/>
            <a:miter/>
          </a:ln>
        </p:spPr>
      </p:cxnSp>
      <p:cxnSp>
        <p:nvCxnSpPr>
          <p:cNvPr id="4" name="Straight Connector 2"/>
          <p:cNvCxnSpPr/>
          <p:nvPr/>
        </p:nvCxnSpPr>
        <p:spPr>
          <a:xfrm>
            <a:off x="839821" y="6499491"/>
            <a:ext cx="0" cy="216383"/>
          </a:xfrm>
          <a:prstGeom prst="straightConnector1">
            <a:avLst/>
          </a:prstGeom>
          <a:noFill/>
          <a:ln w="6345" cap="flat">
            <a:solidFill>
              <a:srgbClr val="2746D8"/>
            </a:solidFill>
            <a:prstDash val="solid"/>
            <a:miter/>
          </a:ln>
        </p:spPr>
      </p:cxnSp>
      <p:sp>
        <p:nvSpPr>
          <p:cNvPr id="5" name="Slide Number Placeholder 5"/>
          <p:cNvSpPr txBox="1">
            <a:spLocks noGrp="1"/>
          </p:cNvSpPr>
          <p:nvPr>
            <p:ph type="sldNum" sz="quarter" idx="8"/>
          </p:nvPr>
        </p:nvSpPr>
        <p:spPr>
          <a:xfrm>
            <a:off x="433480" y="6516398"/>
            <a:ext cx="341318" cy="182559"/>
          </a:xfrm>
        </p:spPr>
        <p:txBody>
          <a:bodyPr/>
          <a:lstStyle>
            <a:lvl1pPr algn="r">
              <a:defRPr sz="900">
                <a:solidFill>
                  <a:srgbClr val="2746D8"/>
                </a:solidFill>
              </a:defRPr>
            </a:lvl1pPr>
          </a:lstStyle>
          <a:p>
            <a:pPr lvl="0"/>
            <a:fld id="{D98DB494-D0B5-44D5-8F35-96F51995B8FD}" type="slidenum">
              <a:t>‹#›</a:t>
            </a:fld>
            <a:endParaRPr lang="en-GB"/>
          </a:p>
        </p:txBody>
      </p:sp>
      <p:sp>
        <p:nvSpPr>
          <p:cNvPr id="6" name="Text Placeholder 16"/>
          <p:cNvSpPr txBox="1">
            <a:spLocks noGrp="1"/>
          </p:cNvSpPr>
          <p:nvPr>
            <p:ph type="body" idx="4294967295"/>
          </p:nvPr>
        </p:nvSpPr>
        <p:spPr>
          <a:xfrm>
            <a:off x="904835" y="6507665"/>
            <a:ext cx="7891592" cy="200025"/>
          </a:xfrm>
        </p:spPr>
        <p:txBody>
          <a:bodyPr anchor="ctr">
            <a:noAutofit/>
          </a:bodyPr>
          <a:lstStyle>
            <a:lvl1pPr marL="0" indent="0">
              <a:lnSpc>
                <a:spcPct val="100000"/>
              </a:lnSpc>
              <a:spcAft>
                <a:spcPts val="0"/>
              </a:spcAft>
              <a:buNone/>
              <a:defRPr sz="900" cap="all"/>
            </a:lvl1pPr>
          </a:lstStyle>
          <a:p>
            <a:pPr lvl="0"/>
            <a:r>
              <a:rPr lang="en-US"/>
              <a:t>Add presentation title here</a:t>
            </a:r>
            <a:endParaRPr lang="en-GB"/>
          </a:p>
        </p:txBody>
      </p:sp>
      <p:pic>
        <p:nvPicPr>
          <p:cNvPr id="7" name="Picture 6">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10810704" y="6499491"/>
            <a:ext cx="824642" cy="216374"/>
          </a:xfrm>
          <a:prstGeom prst="rect">
            <a:avLst/>
          </a:prstGeom>
          <a:noFill/>
          <a:ln cap="flat">
            <a:noFill/>
          </a:ln>
        </p:spPr>
      </p:pic>
      <p:cxnSp>
        <p:nvCxnSpPr>
          <p:cNvPr id="8" name="Straight Connector 8"/>
          <p:cNvCxnSpPr/>
          <p:nvPr/>
        </p:nvCxnSpPr>
        <p:spPr>
          <a:xfrm flipH="1">
            <a:off x="0" y="6357366"/>
            <a:ext cx="12191996" cy="0"/>
          </a:xfrm>
          <a:prstGeom prst="straightConnector1">
            <a:avLst/>
          </a:prstGeom>
          <a:noFill/>
          <a:ln w="9528" cap="flat">
            <a:solidFill>
              <a:srgbClr val="E7E6E6">
                <a:alpha val="80000"/>
              </a:srgbClr>
            </a:solidFill>
            <a:prstDash val="solid"/>
            <a:miter/>
          </a:ln>
        </p:spPr>
      </p:cxnSp>
      <p:sp>
        <p:nvSpPr>
          <p:cNvPr id="9" name="Text Placeholder 19"/>
          <p:cNvSpPr txBox="1">
            <a:spLocks noGrp="1"/>
          </p:cNvSpPr>
          <p:nvPr>
            <p:ph type="body" idx="4294967295"/>
          </p:nvPr>
        </p:nvSpPr>
        <p:spPr>
          <a:xfrm>
            <a:off x="0" y="777249"/>
            <a:ext cx="519004" cy="124477"/>
          </a:xfrm>
          <a:solidFill>
            <a:srgbClr val="2746D8"/>
          </a:solidFill>
        </p:spPr>
        <p:txBody>
          <a:bodyPr>
            <a:noAutofit/>
          </a:bodyPr>
          <a:lstStyle>
            <a:lvl1pPr marL="0" indent="0">
              <a:lnSpc>
                <a:spcPct val="80000"/>
              </a:lnSpc>
              <a:spcAft>
                <a:spcPts val="0"/>
              </a:spcAft>
              <a:buNone/>
              <a:defRPr sz="1200" spc="-240"/>
            </a:lvl1pPr>
          </a:lstStyle>
          <a:p>
            <a:pPr lvl="0"/>
            <a:r>
              <a:rPr lang="en-US"/>
              <a:t> </a:t>
            </a:r>
            <a:endParaRPr lang="en-GB"/>
          </a:p>
        </p:txBody>
      </p:sp>
      <p:sp>
        <p:nvSpPr>
          <p:cNvPr id="10" name="Text Placeholder 19"/>
          <p:cNvSpPr txBox="1">
            <a:spLocks noGrp="1"/>
          </p:cNvSpPr>
          <p:nvPr>
            <p:ph type="body" idx="4294967295"/>
          </p:nvPr>
        </p:nvSpPr>
        <p:spPr>
          <a:xfrm>
            <a:off x="507318" y="588809"/>
            <a:ext cx="11133816" cy="568199"/>
          </a:xfrm>
        </p:spPr>
        <p:txBody>
          <a:bodyPr>
            <a:noAutofit/>
          </a:bodyPr>
          <a:lstStyle>
            <a:lvl1pPr marL="0" indent="0">
              <a:lnSpc>
                <a:spcPct val="80000"/>
              </a:lnSpc>
              <a:spcAft>
                <a:spcPts val="0"/>
              </a:spcAft>
              <a:buNone/>
              <a:defRPr sz="4400" b="1" spc="-100"/>
            </a:lvl1pPr>
          </a:lstStyle>
          <a:p>
            <a:pPr lvl="0"/>
            <a:r>
              <a:rPr lang="en-US"/>
              <a:t>Add title here</a:t>
            </a:r>
            <a:endParaRPr lang="en-GB"/>
          </a:p>
        </p:txBody>
      </p:sp>
      <p:sp>
        <p:nvSpPr>
          <p:cNvPr id="11" name="Text Placeholder 19"/>
          <p:cNvSpPr txBox="1">
            <a:spLocks noGrp="1"/>
          </p:cNvSpPr>
          <p:nvPr>
            <p:ph type="body" idx="4294967295"/>
          </p:nvPr>
        </p:nvSpPr>
        <p:spPr>
          <a:xfrm>
            <a:off x="507318" y="1161059"/>
            <a:ext cx="11133816" cy="355994"/>
          </a:xfrm>
        </p:spPr>
        <p:txBody>
          <a:bodyPr>
            <a:noAutofit/>
          </a:bodyPr>
          <a:lstStyle>
            <a:lvl1pPr marL="0" indent="0">
              <a:lnSpc>
                <a:spcPct val="80000"/>
              </a:lnSpc>
              <a:spcAft>
                <a:spcPts val="0"/>
              </a:spcAft>
              <a:buNone/>
              <a:defRPr sz="2200">
                <a:solidFill>
                  <a:srgbClr val="2746D8"/>
                </a:solidFill>
              </a:defRPr>
            </a:lvl1pPr>
          </a:lstStyle>
          <a:p>
            <a:pPr lvl="0"/>
            <a:r>
              <a:rPr lang="en-US"/>
              <a:t>Add subheading here</a:t>
            </a:r>
            <a:endParaRPr lang="en-GB"/>
          </a:p>
        </p:txBody>
      </p:sp>
      <p:sp>
        <p:nvSpPr>
          <p:cNvPr id="12" name="Picture Placeholder 16"/>
          <p:cNvSpPr txBox="1">
            <a:spLocks noGrp="1"/>
          </p:cNvSpPr>
          <p:nvPr>
            <p:ph type="pic" idx="4294967295"/>
          </p:nvPr>
        </p:nvSpPr>
        <p:spPr>
          <a:xfrm>
            <a:off x="557427" y="1971674"/>
            <a:ext cx="655542" cy="668526"/>
          </a:xfrm>
        </p:spPr>
        <p:txBody>
          <a:bodyPr anchorCtr="1"/>
          <a:lstStyle>
            <a:lvl1pPr marL="0" indent="0" algn="ctr">
              <a:buNone/>
              <a:defRPr lang="en-GB" sz="1000"/>
            </a:lvl1pPr>
          </a:lstStyle>
          <a:p>
            <a:pPr lvl="0"/>
            <a:r>
              <a:rPr lang="en-GB"/>
              <a:t>Insert icon</a:t>
            </a:r>
          </a:p>
        </p:txBody>
      </p:sp>
      <p:sp>
        <p:nvSpPr>
          <p:cNvPr id="13" name="Text Placeholder 19"/>
          <p:cNvSpPr txBox="1">
            <a:spLocks noGrp="1"/>
          </p:cNvSpPr>
          <p:nvPr>
            <p:ph type="body" idx="4294967295"/>
          </p:nvPr>
        </p:nvSpPr>
        <p:spPr>
          <a:xfrm>
            <a:off x="507318" y="2725177"/>
            <a:ext cx="2411364" cy="292452"/>
          </a:xfrm>
        </p:spPr>
        <p:txBody>
          <a:bodyPr>
            <a:noAutofit/>
          </a:bodyPr>
          <a:lstStyle>
            <a:lvl1pPr marL="0" indent="0">
              <a:lnSpc>
                <a:spcPct val="80000"/>
              </a:lnSpc>
              <a:spcAft>
                <a:spcPts val="0"/>
              </a:spcAft>
              <a:buNone/>
              <a:defRPr sz="1600">
                <a:solidFill>
                  <a:srgbClr val="FF4D06"/>
                </a:solidFill>
              </a:defRPr>
            </a:lvl1pPr>
          </a:lstStyle>
          <a:p>
            <a:pPr lvl="0"/>
            <a:r>
              <a:rPr lang="en-US"/>
              <a:t>Lorem ipsum</a:t>
            </a:r>
            <a:endParaRPr lang="en-GB"/>
          </a:p>
        </p:txBody>
      </p:sp>
      <p:sp>
        <p:nvSpPr>
          <p:cNvPr id="14" name="Picture Placeholder 16"/>
          <p:cNvSpPr txBox="1">
            <a:spLocks noGrp="1"/>
          </p:cNvSpPr>
          <p:nvPr>
            <p:ph type="pic" idx="4294967295"/>
          </p:nvPr>
        </p:nvSpPr>
        <p:spPr>
          <a:xfrm>
            <a:off x="3519653" y="1971674"/>
            <a:ext cx="655542" cy="668526"/>
          </a:xfrm>
        </p:spPr>
        <p:txBody>
          <a:bodyPr anchorCtr="1"/>
          <a:lstStyle>
            <a:lvl1pPr marL="0" indent="0" algn="ctr">
              <a:buNone/>
              <a:defRPr lang="en-GB" sz="1000"/>
            </a:lvl1pPr>
          </a:lstStyle>
          <a:p>
            <a:pPr lvl="0"/>
            <a:r>
              <a:rPr lang="en-GB"/>
              <a:t>Insert icon</a:t>
            </a:r>
          </a:p>
        </p:txBody>
      </p:sp>
      <p:sp>
        <p:nvSpPr>
          <p:cNvPr id="15" name="Text Placeholder 19"/>
          <p:cNvSpPr txBox="1">
            <a:spLocks noGrp="1"/>
          </p:cNvSpPr>
          <p:nvPr>
            <p:ph type="body" idx="4294967295"/>
          </p:nvPr>
        </p:nvSpPr>
        <p:spPr>
          <a:xfrm>
            <a:off x="3469553" y="2725177"/>
            <a:ext cx="2411364" cy="292452"/>
          </a:xfrm>
        </p:spPr>
        <p:txBody>
          <a:bodyPr>
            <a:noAutofit/>
          </a:bodyPr>
          <a:lstStyle>
            <a:lvl1pPr marL="0" indent="0">
              <a:lnSpc>
                <a:spcPct val="80000"/>
              </a:lnSpc>
              <a:spcAft>
                <a:spcPts val="0"/>
              </a:spcAft>
              <a:buNone/>
              <a:defRPr sz="1600">
                <a:solidFill>
                  <a:srgbClr val="07D694"/>
                </a:solidFill>
              </a:defRPr>
            </a:lvl1pPr>
          </a:lstStyle>
          <a:p>
            <a:pPr lvl="0"/>
            <a:r>
              <a:rPr lang="en-US"/>
              <a:t>Lorem ipsum</a:t>
            </a:r>
            <a:endParaRPr lang="en-GB"/>
          </a:p>
        </p:txBody>
      </p:sp>
      <p:sp>
        <p:nvSpPr>
          <p:cNvPr id="16" name="Picture Placeholder 16"/>
          <p:cNvSpPr txBox="1">
            <a:spLocks noGrp="1"/>
          </p:cNvSpPr>
          <p:nvPr>
            <p:ph type="pic" idx="4294967295"/>
          </p:nvPr>
        </p:nvSpPr>
        <p:spPr>
          <a:xfrm>
            <a:off x="6481879" y="1971674"/>
            <a:ext cx="655542" cy="668526"/>
          </a:xfrm>
        </p:spPr>
        <p:txBody>
          <a:bodyPr anchorCtr="1"/>
          <a:lstStyle>
            <a:lvl1pPr marL="0" indent="0" algn="ctr">
              <a:buNone/>
              <a:defRPr lang="en-GB" sz="1000"/>
            </a:lvl1pPr>
          </a:lstStyle>
          <a:p>
            <a:pPr lvl="0"/>
            <a:r>
              <a:rPr lang="en-GB"/>
              <a:t>Insert icon</a:t>
            </a:r>
          </a:p>
        </p:txBody>
      </p:sp>
      <p:sp>
        <p:nvSpPr>
          <p:cNvPr id="17" name="Text Placeholder 19"/>
          <p:cNvSpPr txBox="1">
            <a:spLocks noGrp="1"/>
          </p:cNvSpPr>
          <p:nvPr>
            <p:ph type="body" idx="4294967295"/>
          </p:nvPr>
        </p:nvSpPr>
        <p:spPr>
          <a:xfrm>
            <a:off x="6431779" y="2725177"/>
            <a:ext cx="2411364" cy="292452"/>
          </a:xfrm>
        </p:spPr>
        <p:txBody>
          <a:bodyPr>
            <a:noAutofit/>
          </a:bodyPr>
          <a:lstStyle>
            <a:lvl1pPr marL="0" indent="0">
              <a:lnSpc>
                <a:spcPct val="80000"/>
              </a:lnSpc>
              <a:spcAft>
                <a:spcPts val="0"/>
              </a:spcAft>
              <a:buNone/>
              <a:defRPr sz="1600">
                <a:solidFill>
                  <a:srgbClr val="2746D8"/>
                </a:solidFill>
              </a:defRPr>
            </a:lvl1pPr>
          </a:lstStyle>
          <a:p>
            <a:pPr lvl="0"/>
            <a:r>
              <a:rPr lang="en-US"/>
              <a:t>Lorem ipsum</a:t>
            </a:r>
            <a:endParaRPr lang="en-GB"/>
          </a:p>
        </p:txBody>
      </p:sp>
      <p:sp>
        <p:nvSpPr>
          <p:cNvPr id="18" name="Picture Placeholder 16"/>
          <p:cNvSpPr txBox="1">
            <a:spLocks noGrp="1"/>
          </p:cNvSpPr>
          <p:nvPr>
            <p:ph type="pic" idx="4294967295"/>
          </p:nvPr>
        </p:nvSpPr>
        <p:spPr>
          <a:xfrm>
            <a:off x="9444106" y="1971674"/>
            <a:ext cx="655542" cy="668526"/>
          </a:xfrm>
        </p:spPr>
        <p:txBody>
          <a:bodyPr anchorCtr="1"/>
          <a:lstStyle>
            <a:lvl1pPr marL="0" indent="0" algn="ctr">
              <a:buNone/>
              <a:defRPr lang="en-GB" sz="1000"/>
            </a:lvl1pPr>
          </a:lstStyle>
          <a:p>
            <a:pPr lvl="0"/>
            <a:r>
              <a:rPr lang="en-GB"/>
              <a:t>Insert icon</a:t>
            </a:r>
          </a:p>
        </p:txBody>
      </p:sp>
      <p:sp>
        <p:nvSpPr>
          <p:cNvPr id="19" name="Text Placeholder 19"/>
          <p:cNvSpPr txBox="1">
            <a:spLocks noGrp="1"/>
          </p:cNvSpPr>
          <p:nvPr>
            <p:ph type="body" idx="4294967295"/>
          </p:nvPr>
        </p:nvSpPr>
        <p:spPr>
          <a:xfrm>
            <a:off x="9394006" y="2725177"/>
            <a:ext cx="2411364" cy="292452"/>
          </a:xfrm>
        </p:spPr>
        <p:txBody>
          <a:bodyPr>
            <a:noAutofit/>
          </a:bodyPr>
          <a:lstStyle>
            <a:lvl1pPr marL="0" indent="0">
              <a:lnSpc>
                <a:spcPct val="80000"/>
              </a:lnSpc>
              <a:spcAft>
                <a:spcPts val="0"/>
              </a:spcAft>
              <a:buNone/>
              <a:defRPr sz="1600">
                <a:solidFill>
                  <a:srgbClr val="B61615"/>
                </a:solidFill>
              </a:defRPr>
            </a:lvl1pPr>
          </a:lstStyle>
          <a:p>
            <a:pPr lvl="0"/>
            <a:r>
              <a:rPr lang="en-US"/>
              <a:t>Lorem ipsum</a:t>
            </a:r>
            <a:endParaRPr lang="en-GB"/>
          </a:p>
        </p:txBody>
      </p:sp>
      <p:sp>
        <p:nvSpPr>
          <p:cNvPr id="20" name="Picture Placeholder 16"/>
          <p:cNvSpPr txBox="1">
            <a:spLocks noGrp="1"/>
          </p:cNvSpPr>
          <p:nvPr>
            <p:ph type="pic" idx="4294967295"/>
          </p:nvPr>
        </p:nvSpPr>
        <p:spPr>
          <a:xfrm>
            <a:off x="557427" y="4150690"/>
            <a:ext cx="655542" cy="668526"/>
          </a:xfrm>
        </p:spPr>
        <p:txBody>
          <a:bodyPr anchorCtr="1"/>
          <a:lstStyle>
            <a:lvl1pPr marL="0" indent="0" algn="ctr">
              <a:buNone/>
              <a:defRPr lang="en-GB" sz="1000"/>
            </a:lvl1pPr>
          </a:lstStyle>
          <a:p>
            <a:pPr lvl="0"/>
            <a:r>
              <a:rPr lang="en-GB"/>
              <a:t>Insert icon</a:t>
            </a:r>
          </a:p>
        </p:txBody>
      </p:sp>
      <p:sp>
        <p:nvSpPr>
          <p:cNvPr id="21" name="Text Placeholder 19"/>
          <p:cNvSpPr txBox="1">
            <a:spLocks noGrp="1"/>
          </p:cNvSpPr>
          <p:nvPr>
            <p:ph type="body" idx="4294967295"/>
          </p:nvPr>
        </p:nvSpPr>
        <p:spPr>
          <a:xfrm>
            <a:off x="507318" y="4904192"/>
            <a:ext cx="2411364" cy="292452"/>
          </a:xfrm>
        </p:spPr>
        <p:txBody>
          <a:bodyPr>
            <a:noAutofit/>
          </a:bodyPr>
          <a:lstStyle>
            <a:lvl1pPr marL="0" indent="0">
              <a:lnSpc>
                <a:spcPct val="80000"/>
              </a:lnSpc>
              <a:spcAft>
                <a:spcPts val="0"/>
              </a:spcAft>
              <a:buNone/>
              <a:defRPr sz="1600">
                <a:solidFill>
                  <a:srgbClr val="2746D8"/>
                </a:solidFill>
              </a:defRPr>
            </a:lvl1pPr>
          </a:lstStyle>
          <a:p>
            <a:pPr lvl="0"/>
            <a:r>
              <a:rPr lang="en-US"/>
              <a:t>Lorem ipsum</a:t>
            </a:r>
            <a:endParaRPr lang="en-GB"/>
          </a:p>
        </p:txBody>
      </p:sp>
      <p:sp>
        <p:nvSpPr>
          <p:cNvPr id="22" name="Picture Placeholder 16"/>
          <p:cNvSpPr txBox="1">
            <a:spLocks noGrp="1"/>
          </p:cNvSpPr>
          <p:nvPr>
            <p:ph type="pic" idx="4294967295"/>
          </p:nvPr>
        </p:nvSpPr>
        <p:spPr>
          <a:xfrm>
            <a:off x="3519653" y="4150690"/>
            <a:ext cx="655542" cy="668526"/>
          </a:xfrm>
        </p:spPr>
        <p:txBody>
          <a:bodyPr anchorCtr="1"/>
          <a:lstStyle>
            <a:lvl1pPr marL="0" indent="0" algn="ctr">
              <a:buNone/>
              <a:defRPr lang="en-GB" sz="1000"/>
            </a:lvl1pPr>
          </a:lstStyle>
          <a:p>
            <a:pPr lvl="0"/>
            <a:r>
              <a:rPr lang="en-GB"/>
              <a:t>Insert icon</a:t>
            </a:r>
          </a:p>
        </p:txBody>
      </p:sp>
      <p:sp>
        <p:nvSpPr>
          <p:cNvPr id="23" name="Text Placeholder 19"/>
          <p:cNvSpPr txBox="1">
            <a:spLocks noGrp="1"/>
          </p:cNvSpPr>
          <p:nvPr>
            <p:ph type="body" idx="4294967295"/>
          </p:nvPr>
        </p:nvSpPr>
        <p:spPr>
          <a:xfrm>
            <a:off x="3469553" y="4904192"/>
            <a:ext cx="2411364" cy="292452"/>
          </a:xfrm>
        </p:spPr>
        <p:txBody>
          <a:bodyPr>
            <a:noAutofit/>
          </a:bodyPr>
          <a:lstStyle>
            <a:lvl1pPr marL="0" indent="0">
              <a:lnSpc>
                <a:spcPct val="80000"/>
              </a:lnSpc>
              <a:spcAft>
                <a:spcPts val="0"/>
              </a:spcAft>
              <a:buNone/>
              <a:defRPr sz="1600">
                <a:solidFill>
                  <a:srgbClr val="B61615"/>
                </a:solidFill>
              </a:defRPr>
            </a:lvl1pPr>
          </a:lstStyle>
          <a:p>
            <a:pPr lvl="0"/>
            <a:r>
              <a:rPr lang="en-US"/>
              <a:t>Lorem ipsum</a:t>
            </a:r>
            <a:endParaRPr lang="en-GB"/>
          </a:p>
        </p:txBody>
      </p:sp>
      <p:sp>
        <p:nvSpPr>
          <p:cNvPr id="24" name="Picture Placeholder 16"/>
          <p:cNvSpPr txBox="1">
            <a:spLocks noGrp="1"/>
          </p:cNvSpPr>
          <p:nvPr>
            <p:ph type="pic" idx="4294967295"/>
          </p:nvPr>
        </p:nvSpPr>
        <p:spPr>
          <a:xfrm>
            <a:off x="6481879" y="4150690"/>
            <a:ext cx="655542" cy="668526"/>
          </a:xfrm>
        </p:spPr>
        <p:txBody>
          <a:bodyPr anchorCtr="1"/>
          <a:lstStyle>
            <a:lvl1pPr marL="0" indent="0" algn="ctr">
              <a:buNone/>
              <a:defRPr lang="en-GB" sz="1000"/>
            </a:lvl1pPr>
          </a:lstStyle>
          <a:p>
            <a:pPr lvl="0"/>
            <a:r>
              <a:rPr lang="en-GB"/>
              <a:t>Insert icon</a:t>
            </a:r>
          </a:p>
        </p:txBody>
      </p:sp>
      <p:sp>
        <p:nvSpPr>
          <p:cNvPr id="25" name="Text Placeholder 19"/>
          <p:cNvSpPr txBox="1">
            <a:spLocks noGrp="1"/>
          </p:cNvSpPr>
          <p:nvPr>
            <p:ph type="body" idx="4294967295"/>
          </p:nvPr>
        </p:nvSpPr>
        <p:spPr>
          <a:xfrm>
            <a:off x="6431779" y="4904192"/>
            <a:ext cx="2411364" cy="292452"/>
          </a:xfrm>
        </p:spPr>
        <p:txBody>
          <a:bodyPr>
            <a:noAutofit/>
          </a:bodyPr>
          <a:lstStyle>
            <a:lvl1pPr marL="0" indent="0">
              <a:lnSpc>
                <a:spcPct val="80000"/>
              </a:lnSpc>
              <a:spcAft>
                <a:spcPts val="0"/>
              </a:spcAft>
              <a:buNone/>
              <a:defRPr sz="1600">
                <a:solidFill>
                  <a:srgbClr val="FF4D06"/>
                </a:solidFill>
              </a:defRPr>
            </a:lvl1pPr>
          </a:lstStyle>
          <a:p>
            <a:pPr lvl="0"/>
            <a:r>
              <a:rPr lang="en-US"/>
              <a:t>Lorem ipsum</a:t>
            </a:r>
            <a:endParaRPr lang="en-GB"/>
          </a:p>
        </p:txBody>
      </p:sp>
      <p:sp>
        <p:nvSpPr>
          <p:cNvPr id="26" name="Picture Placeholder 16"/>
          <p:cNvSpPr txBox="1">
            <a:spLocks noGrp="1"/>
          </p:cNvSpPr>
          <p:nvPr>
            <p:ph type="pic" idx="4294967295"/>
          </p:nvPr>
        </p:nvSpPr>
        <p:spPr>
          <a:xfrm>
            <a:off x="9444106" y="4150690"/>
            <a:ext cx="655542" cy="668526"/>
          </a:xfrm>
        </p:spPr>
        <p:txBody>
          <a:bodyPr anchorCtr="1"/>
          <a:lstStyle>
            <a:lvl1pPr marL="0" indent="0" algn="ctr">
              <a:buNone/>
              <a:defRPr lang="en-GB" sz="1000"/>
            </a:lvl1pPr>
          </a:lstStyle>
          <a:p>
            <a:pPr lvl="0"/>
            <a:r>
              <a:rPr lang="en-GB"/>
              <a:t>Insert icon</a:t>
            </a:r>
          </a:p>
        </p:txBody>
      </p:sp>
      <p:sp>
        <p:nvSpPr>
          <p:cNvPr id="27" name="Text Placeholder 19"/>
          <p:cNvSpPr txBox="1">
            <a:spLocks noGrp="1"/>
          </p:cNvSpPr>
          <p:nvPr>
            <p:ph type="body" idx="4294967295"/>
          </p:nvPr>
        </p:nvSpPr>
        <p:spPr>
          <a:xfrm>
            <a:off x="9394006" y="4904192"/>
            <a:ext cx="2411364" cy="292452"/>
          </a:xfrm>
        </p:spPr>
        <p:txBody>
          <a:bodyPr>
            <a:noAutofit/>
          </a:bodyPr>
          <a:lstStyle>
            <a:lvl1pPr marL="0" indent="0">
              <a:lnSpc>
                <a:spcPct val="80000"/>
              </a:lnSpc>
              <a:spcAft>
                <a:spcPts val="0"/>
              </a:spcAft>
              <a:buNone/>
              <a:defRPr sz="1600">
                <a:solidFill>
                  <a:srgbClr val="07D694"/>
                </a:solidFill>
              </a:defRPr>
            </a:lvl1pPr>
          </a:lstStyle>
          <a:p>
            <a:pPr lvl="0"/>
            <a:r>
              <a:rPr lang="en-US"/>
              <a:t>Lorem ipsum</a:t>
            </a:r>
            <a:endParaRPr lang="en-GB"/>
          </a:p>
        </p:txBody>
      </p:sp>
      <p:sp>
        <p:nvSpPr>
          <p:cNvPr id="28" name="Text Placeholder 34"/>
          <p:cNvSpPr txBox="1">
            <a:spLocks noGrp="1"/>
          </p:cNvSpPr>
          <p:nvPr>
            <p:ph type="body" idx="4294967295"/>
          </p:nvPr>
        </p:nvSpPr>
        <p:spPr>
          <a:xfrm>
            <a:off x="6431779" y="3059052"/>
            <a:ext cx="2411364" cy="781327"/>
          </a:xfrm>
        </p:spPr>
        <p:txBody>
          <a:bodyPr>
            <a:noAutofit/>
          </a:bodyPr>
          <a:lstStyle>
            <a:lvl1pPr>
              <a:buClr>
                <a:srgbClr val="2746D8"/>
              </a:buClr>
              <a:defRPr spc="60"/>
            </a:lvl1pPr>
          </a:lstStyle>
          <a:p>
            <a:pPr lvl="0"/>
            <a:r>
              <a:rPr lang="en-US"/>
              <a:t>Lorem ipsum dolor sit amet, consectetur adipiscing elit.</a:t>
            </a:r>
          </a:p>
        </p:txBody>
      </p:sp>
      <p:sp>
        <p:nvSpPr>
          <p:cNvPr id="29" name="Text Placeholder 34"/>
          <p:cNvSpPr txBox="1">
            <a:spLocks noGrp="1"/>
          </p:cNvSpPr>
          <p:nvPr>
            <p:ph type="body" idx="4294967295"/>
          </p:nvPr>
        </p:nvSpPr>
        <p:spPr>
          <a:xfrm>
            <a:off x="507318" y="3059052"/>
            <a:ext cx="2411373" cy="781327"/>
          </a:xfrm>
        </p:spPr>
        <p:txBody>
          <a:bodyPr>
            <a:noAutofit/>
          </a:bodyPr>
          <a:lstStyle>
            <a:lvl1pPr>
              <a:buClr>
                <a:srgbClr val="FF4D06"/>
              </a:buClr>
              <a:defRPr spc="60"/>
            </a:lvl1pPr>
          </a:lstStyle>
          <a:p>
            <a:pPr lvl="0"/>
            <a:r>
              <a:rPr lang="en-US"/>
              <a:t>Lorem ipsum dolor sit amet, consectetur adipiscing elit.</a:t>
            </a:r>
          </a:p>
        </p:txBody>
      </p:sp>
      <p:sp>
        <p:nvSpPr>
          <p:cNvPr id="30" name="Text Placeholder 34"/>
          <p:cNvSpPr txBox="1">
            <a:spLocks noGrp="1"/>
          </p:cNvSpPr>
          <p:nvPr>
            <p:ph type="body" idx="4294967295"/>
          </p:nvPr>
        </p:nvSpPr>
        <p:spPr>
          <a:xfrm>
            <a:off x="3469553" y="3060926"/>
            <a:ext cx="2411364" cy="787398"/>
          </a:xfrm>
        </p:spPr>
        <p:txBody>
          <a:bodyPr>
            <a:noAutofit/>
          </a:bodyPr>
          <a:lstStyle>
            <a:lvl1pPr>
              <a:buClr>
                <a:srgbClr val="07D694"/>
              </a:buClr>
              <a:defRPr spc="60"/>
            </a:lvl1pPr>
          </a:lstStyle>
          <a:p>
            <a:pPr lvl="0"/>
            <a:r>
              <a:rPr lang="en-US"/>
              <a:t>Lorem ipsum dolor sit amet, consectetur adipiscing elit.</a:t>
            </a:r>
          </a:p>
        </p:txBody>
      </p:sp>
      <p:sp>
        <p:nvSpPr>
          <p:cNvPr id="31" name="Text Placeholder 34"/>
          <p:cNvSpPr txBox="1">
            <a:spLocks noGrp="1"/>
          </p:cNvSpPr>
          <p:nvPr>
            <p:ph type="body" idx="4294967295"/>
          </p:nvPr>
        </p:nvSpPr>
        <p:spPr>
          <a:xfrm>
            <a:off x="9393987" y="3059052"/>
            <a:ext cx="2411373" cy="789273"/>
          </a:xfrm>
        </p:spPr>
        <p:txBody>
          <a:bodyPr>
            <a:noAutofit/>
          </a:bodyPr>
          <a:lstStyle>
            <a:lvl1pPr>
              <a:defRPr spc="60"/>
            </a:lvl1pPr>
          </a:lstStyle>
          <a:p>
            <a:pPr lvl="0"/>
            <a:r>
              <a:rPr lang="en-US"/>
              <a:t>Lorem ipsum dolor sit amet, consectetur adipiscing elit.</a:t>
            </a:r>
          </a:p>
        </p:txBody>
      </p:sp>
      <p:sp>
        <p:nvSpPr>
          <p:cNvPr id="32" name="Text Placeholder 34"/>
          <p:cNvSpPr txBox="1">
            <a:spLocks noGrp="1"/>
          </p:cNvSpPr>
          <p:nvPr>
            <p:ph type="body" idx="4294967295"/>
          </p:nvPr>
        </p:nvSpPr>
        <p:spPr>
          <a:xfrm>
            <a:off x="507318" y="5281217"/>
            <a:ext cx="2411364" cy="781327"/>
          </a:xfrm>
        </p:spPr>
        <p:txBody>
          <a:bodyPr>
            <a:noAutofit/>
          </a:bodyPr>
          <a:lstStyle>
            <a:lvl1pPr>
              <a:buClr>
                <a:srgbClr val="2746D8"/>
              </a:buClr>
              <a:defRPr spc="60"/>
            </a:lvl1pPr>
          </a:lstStyle>
          <a:p>
            <a:pPr lvl="0"/>
            <a:r>
              <a:rPr lang="en-US"/>
              <a:t>Lorem ipsum dolor sit amet, consectetur adipiscing elit.</a:t>
            </a:r>
          </a:p>
        </p:txBody>
      </p:sp>
      <p:sp>
        <p:nvSpPr>
          <p:cNvPr id="33" name="Text Placeholder 34"/>
          <p:cNvSpPr txBox="1">
            <a:spLocks noGrp="1"/>
          </p:cNvSpPr>
          <p:nvPr>
            <p:ph type="body" idx="4294967295"/>
          </p:nvPr>
        </p:nvSpPr>
        <p:spPr>
          <a:xfrm>
            <a:off x="6431779" y="5281217"/>
            <a:ext cx="2411373" cy="781327"/>
          </a:xfrm>
        </p:spPr>
        <p:txBody>
          <a:bodyPr>
            <a:noAutofit/>
          </a:bodyPr>
          <a:lstStyle>
            <a:lvl1pPr>
              <a:buClr>
                <a:srgbClr val="FF4D06"/>
              </a:buClr>
              <a:defRPr spc="60"/>
            </a:lvl1pPr>
          </a:lstStyle>
          <a:p>
            <a:pPr lvl="0"/>
            <a:r>
              <a:rPr lang="en-US"/>
              <a:t>Lorem ipsum dolor sit amet, consectetur adipiscing elit.</a:t>
            </a:r>
          </a:p>
        </p:txBody>
      </p:sp>
      <p:sp>
        <p:nvSpPr>
          <p:cNvPr id="34" name="Text Placeholder 34"/>
          <p:cNvSpPr txBox="1">
            <a:spLocks noGrp="1"/>
          </p:cNvSpPr>
          <p:nvPr>
            <p:ph type="body" idx="4294967295"/>
          </p:nvPr>
        </p:nvSpPr>
        <p:spPr>
          <a:xfrm>
            <a:off x="9394006" y="5283101"/>
            <a:ext cx="2411364" cy="787398"/>
          </a:xfrm>
        </p:spPr>
        <p:txBody>
          <a:bodyPr>
            <a:noAutofit/>
          </a:bodyPr>
          <a:lstStyle>
            <a:lvl1pPr>
              <a:buClr>
                <a:srgbClr val="07D694"/>
              </a:buClr>
              <a:defRPr spc="60"/>
            </a:lvl1pPr>
          </a:lstStyle>
          <a:p>
            <a:pPr lvl="0"/>
            <a:r>
              <a:rPr lang="en-US"/>
              <a:t>Lorem ipsum dolor sit amet, consectetur adipiscing elit.</a:t>
            </a:r>
          </a:p>
        </p:txBody>
      </p:sp>
      <p:sp>
        <p:nvSpPr>
          <p:cNvPr id="35" name="Text Placeholder 34"/>
          <p:cNvSpPr txBox="1">
            <a:spLocks noGrp="1"/>
          </p:cNvSpPr>
          <p:nvPr>
            <p:ph type="body" idx="4294967295"/>
          </p:nvPr>
        </p:nvSpPr>
        <p:spPr>
          <a:xfrm>
            <a:off x="3469553" y="5281217"/>
            <a:ext cx="2411373" cy="789273"/>
          </a:xfrm>
        </p:spPr>
        <p:txBody>
          <a:bodyPr>
            <a:noAutofit/>
          </a:bodyPr>
          <a:lstStyle>
            <a:lvl1pPr>
              <a:defRPr spc="60"/>
            </a:lvl1pPr>
          </a:lstStyle>
          <a:p>
            <a:pPr lvl="0"/>
            <a:r>
              <a:rPr lang="en-US"/>
              <a:t>Lorem ipsum dolor sit amet, consectetur adipiscing elit.</a:t>
            </a:r>
          </a:p>
        </p:txBody>
      </p:sp>
    </p:spTree>
    <p:extLst>
      <p:ext uri="{BB962C8B-B14F-4D97-AF65-F5344CB8AC3E}">
        <p14:creationId xmlns:p14="http://schemas.microsoft.com/office/powerpoint/2010/main" val="166220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Blue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2746D8"/>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2746D8"/>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192130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een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07D694"/>
                </a:solidFill>
              </a:defRPr>
            </a:lvl1pPr>
          </a:lstStyle>
          <a:p>
            <a:pPr lvl="0"/>
            <a:r>
              <a:rPr lang="en-US"/>
              <a:t>Month 2023</a:t>
            </a:r>
            <a:endParaRPr lang="en-GB"/>
          </a:p>
        </p:txBody>
      </p:sp>
    </p:spTree>
    <p:extLst>
      <p:ext uri="{BB962C8B-B14F-4D97-AF65-F5344CB8AC3E}">
        <p14:creationId xmlns:p14="http://schemas.microsoft.com/office/powerpoint/2010/main" val="276513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Green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07D694"/>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07D694"/>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44230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Red Light">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rot="10799991">
            <a:off x="1095249" y="-1"/>
            <a:ext cx="2518888" cy="7153899"/>
          </a:xfrm>
          <a:prstGeom prst="rect">
            <a:avLst/>
          </a:prstGeom>
          <a:noFill/>
          <a:ln cap="flat">
            <a:noFill/>
          </a:ln>
        </p:spPr>
      </p:pic>
      <p:sp>
        <p:nvSpPr>
          <p:cNvPr id="3"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42548" y="657225"/>
            <a:ext cx="1904832" cy="499801"/>
          </a:xfrm>
          <a:prstGeom prst="rect">
            <a:avLst/>
          </a:prstGeom>
          <a:noFill/>
          <a:ln cap="flat">
            <a:noFill/>
          </a:ln>
        </p:spPr>
      </p:pic>
      <p:sp>
        <p:nvSpPr>
          <p:cNvPr id="5" name="Rectangle"/>
          <p:cNvSpPr/>
          <p:nvPr/>
        </p:nvSpPr>
        <p:spPr>
          <a:xfrm rot="5400013">
            <a:off x="4994201" y="5756207"/>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6" name="Rectangle"/>
          <p:cNvSpPr/>
          <p:nvPr/>
        </p:nvSpPr>
        <p:spPr>
          <a:xfrm rot="5400013">
            <a:off x="11090204" y="891380"/>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7"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lvl1pPr>
          </a:lstStyle>
          <a:p>
            <a:pPr lvl="0"/>
            <a:r>
              <a:rPr lang="en-US"/>
              <a:t>Add title text here</a:t>
            </a:r>
            <a:endParaRPr lang="en-GB"/>
          </a:p>
        </p:txBody>
      </p:sp>
      <p:sp>
        <p:nvSpPr>
          <p:cNvPr id="8"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lvl1pPr>
          </a:lstStyle>
          <a:p>
            <a:pPr lvl="0"/>
            <a:r>
              <a:rPr lang="en-US"/>
              <a:t>Subheading</a:t>
            </a:r>
            <a:endParaRPr lang="en-GB"/>
          </a:p>
        </p:txBody>
      </p:sp>
      <p:sp>
        <p:nvSpPr>
          <p:cNvPr id="9"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B61615"/>
                </a:solidFill>
              </a:defRPr>
            </a:lvl1pPr>
          </a:lstStyle>
          <a:p>
            <a:pPr lvl="0"/>
            <a:r>
              <a:rPr lang="en-US"/>
              <a:t>Month 2023</a:t>
            </a:r>
            <a:endParaRPr lang="en-GB"/>
          </a:p>
        </p:txBody>
      </p:sp>
    </p:spTree>
    <p:extLst>
      <p:ext uri="{BB962C8B-B14F-4D97-AF65-F5344CB8AC3E}">
        <p14:creationId xmlns:p14="http://schemas.microsoft.com/office/powerpoint/2010/main" val="286999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Red Dark">
    <p:bg>
      <p:bgPr>
        <a:solidFill>
          <a:srgbClr val="071637"/>
        </a:solidFill>
        <a:effectLst/>
      </p:bgPr>
    </p:bg>
    <p:spTree>
      <p:nvGrpSpPr>
        <p:cNvPr id="1" name=""/>
        <p:cNvGrpSpPr/>
        <p:nvPr/>
      </p:nvGrpSpPr>
      <p:grpSpPr>
        <a:xfrm>
          <a:off x="0" y="0"/>
          <a:ext cx="0" cy="0"/>
          <a:chOff x="0" y="0"/>
          <a:chExt cx="0" cy="0"/>
        </a:xfrm>
      </p:grpSpPr>
      <p:sp>
        <p:nvSpPr>
          <p:cNvPr id="2" name="Picture Placeholder 12"/>
          <p:cNvSpPr txBox="1">
            <a:spLocks noGrp="1"/>
          </p:cNvSpPr>
          <p:nvPr>
            <p:ph type="pic" idx="4294967295"/>
          </p:nvPr>
        </p:nvSpPr>
        <p:spPr>
          <a:xfrm>
            <a:off x="6096003" y="0"/>
            <a:ext cx="6096003" cy="6858000"/>
          </a:xfrm>
          <a:solidFill>
            <a:srgbClr val="DDDDDD"/>
          </a:solidFill>
        </p:spPr>
        <p:txBody>
          <a:bodyPr anchorCtr="1">
            <a:noAutofit/>
          </a:bodyPr>
          <a:lstStyle>
            <a:lvl1pPr marL="0" indent="0" algn="ctr">
              <a:buNone/>
              <a:defRPr lang="en-GB" sz="1200"/>
            </a:lvl1pPr>
          </a:lstStyle>
          <a:p>
            <a:pPr lvl="0"/>
            <a:r>
              <a:rPr lang="en-GB"/>
              <a:t>Click icon to insert image</a:t>
            </a:r>
          </a:p>
        </p:txBody>
      </p:sp>
      <p:sp>
        <p:nvSpPr>
          <p:cNvPr id="3" name="Rectangle"/>
          <p:cNvSpPr/>
          <p:nvPr/>
        </p:nvSpPr>
        <p:spPr>
          <a:xfrm rot="5400013">
            <a:off x="4994201" y="5756207"/>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4" name="Rectangle"/>
          <p:cNvSpPr/>
          <p:nvPr/>
        </p:nvSpPr>
        <p:spPr>
          <a:xfrm rot="5400013">
            <a:off x="11090204" y="891380"/>
            <a:ext cx="1993172" cy="210412"/>
          </a:xfrm>
          <a:prstGeom prst="rect">
            <a:avLst/>
          </a:prstGeom>
          <a:solidFill>
            <a:srgbClr val="B61615"/>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sp>
        <p:nvSpPr>
          <p:cNvPr id="5" name="Text Placeholder 19"/>
          <p:cNvSpPr txBox="1">
            <a:spLocks noGrp="1"/>
          </p:cNvSpPr>
          <p:nvPr>
            <p:ph type="body" idx="4294967295"/>
          </p:nvPr>
        </p:nvSpPr>
        <p:spPr>
          <a:xfrm>
            <a:off x="486296" y="2977560"/>
            <a:ext cx="5026045" cy="2165546"/>
          </a:xfrm>
        </p:spPr>
        <p:txBody>
          <a:bodyPr anchor="b">
            <a:noAutofit/>
          </a:bodyPr>
          <a:lstStyle>
            <a:lvl1pPr marL="0" indent="0">
              <a:lnSpc>
                <a:spcPct val="80000"/>
              </a:lnSpc>
              <a:spcAft>
                <a:spcPts val="0"/>
              </a:spcAft>
              <a:buNone/>
              <a:defRPr sz="6000" b="1">
                <a:solidFill>
                  <a:srgbClr val="FFFFFF"/>
                </a:solidFill>
              </a:defRPr>
            </a:lvl1pPr>
          </a:lstStyle>
          <a:p>
            <a:pPr lvl="0"/>
            <a:r>
              <a:rPr lang="en-US"/>
              <a:t>Add title text here</a:t>
            </a:r>
            <a:endParaRPr lang="en-GB"/>
          </a:p>
        </p:txBody>
      </p:sp>
      <p:sp>
        <p:nvSpPr>
          <p:cNvPr id="6" name="Text Placeholder 19"/>
          <p:cNvSpPr txBox="1">
            <a:spLocks noGrp="1"/>
          </p:cNvSpPr>
          <p:nvPr>
            <p:ph type="body" idx="4294967295"/>
          </p:nvPr>
        </p:nvSpPr>
        <p:spPr>
          <a:xfrm>
            <a:off x="486296" y="5109914"/>
            <a:ext cx="5026045" cy="330765"/>
          </a:xfrm>
        </p:spPr>
        <p:txBody>
          <a:bodyPr>
            <a:noAutofit/>
          </a:bodyPr>
          <a:lstStyle>
            <a:lvl1pPr marL="0" indent="0">
              <a:lnSpc>
                <a:spcPct val="80000"/>
              </a:lnSpc>
              <a:spcAft>
                <a:spcPts val="0"/>
              </a:spcAft>
              <a:buNone/>
              <a:defRPr sz="2000">
                <a:solidFill>
                  <a:srgbClr val="FFFFFF"/>
                </a:solidFill>
              </a:defRPr>
            </a:lvl1pPr>
          </a:lstStyle>
          <a:p>
            <a:pPr lvl="0"/>
            <a:r>
              <a:rPr lang="en-US"/>
              <a:t>Subheading</a:t>
            </a:r>
            <a:endParaRPr lang="en-GB"/>
          </a:p>
        </p:txBody>
      </p:sp>
      <p:sp>
        <p:nvSpPr>
          <p:cNvPr id="7" name="Text Placeholder 19"/>
          <p:cNvSpPr txBox="1">
            <a:spLocks noGrp="1"/>
          </p:cNvSpPr>
          <p:nvPr>
            <p:ph type="body" idx="4294967295"/>
          </p:nvPr>
        </p:nvSpPr>
        <p:spPr>
          <a:xfrm>
            <a:off x="486296" y="5816489"/>
            <a:ext cx="5026045" cy="330765"/>
          </a:xfrm>
        </p:spPr>
        <p:txBody>
          <a:bodyPr>
            <a:noAutofit/>
          </a:bodyPr>
          <a:lstStyle>
            <a:lvl1pPr marL="0" indent="0">
              <a:lnSpc>
                <a:spcPct val="80000"/>
              </a:lnSpc>
              <a:spcAft>
                <a:spcPts val="0"/>
              </a:spcAft>
              <a:buNone/>
              <a:defRPr spc="300">
                <a:solidFill>
                  <a:srgbClr val="B61615"/>
                </a:solidFill>
              </a:defRPr>
            </a:lvl1pPr>
          </a:lstStyle>
          <a:p>
            <a:pPr lvl="0"/>
            <a:r>
              <a:rPr lang="en-US"/>
              <a:t>Month 2023</a:t>
            </a:r>
            <a:endParaRPr lang="en-GB"/>
          </a:p>
        </p:txBody>
      </p:sp>
      <p:pic>
        <p:nvPicPr>
          <p:cNvPr id="8" name="Image" descr="Image">
            <a:extLst>
              <a:ext uri="{FF2B5EF4-FFF2-40B4-BE49-F238E27FC236}">
                <a16:creationId xmlns:a16="http://schemas.microsoft.com/office/drawing/2014/main" id="{00000000-0000-0000-0000-000000000000}"/>
              </a:ext>
            </a:extLst>
          </p:cNvPr>
          <p:cNvPicPr>
            <a:picLocks noChangeAspect="1"/>
          </p:cNvPicPr>
          <p:nvPr/>
        </p:nvPicPr>
        <p:blipFill>
          <a:blip r:embed="rId2">
            <a:alphaModFix amt="20000"/>
          </a:blip>
          <a:srcRect/>
          <a:stretch>
            <a:fillRect/>
          </a:stretch>
        </p:blipFill>
        <p:spPr>
          <a:xfrm flipH="1">
            <a:off x="1018065" y="0"/>
            <a:ext cx="2518888" cy="7153899"/>
          </a:xfrm>
          <a:prstGeom prst="rect">
            <a:avLst/>
          </a:prstGeom>
          <a:noFill/>
          <a:ln cap="flat">
            <a:noFill/>
          </a:ln>
        </p:spPr>
      </p:pic>
      <p:pic>
        <p:nvPicPr>
          <p:cNvPr id="9" name="Picture 2">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634520" y="658550"/>
            <a:ext cx="1904832" cy="499801"/>
          </a:xfrm>
          <a:prstGeom prst="rect">
            <a:avLst/>
          </a:prstGeom>
          <a:noFill/>
          <a:ln cap="flat">
            <a:noFill/>
          </a:ln>
        </p:spPr>
      </p:pic>
    </p:spTree>
    <p:extLst>
      <p:ext uri="{BB962C8B-B14F-4D97-AF65-F5344CB8AC3E}">
        <p14:creationId xmlns:p14="http://schemas.microsoft.com/office/powerpoint/2010/main" val="136658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ull Image Orange Light Logo">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5141893" y="3179042"/>
            <a:ext cx="1908213" cy="499915"/>
          </a:xfrm>
          <a:prstGeom prst="rect">
            <a:avLst/>
          </a:prstGeom>
        </p:spPr>
      </p:pic>
      <p:sp>
        <p:nvSpPr>
          <p:cNvPr id="2" name="Picture Placeholder 24"/>
          <p:cNvSpPr txBox="1">
            <a:spLocks noGrp="1"/>
          </p:cNvSpPr>
          <p:nvPr>
            <p:ph type="pic" idx="4294967295"/>
          </p:nvPr>
        </p:nvSpPr>
        <p:spPr>
          <a:xfrm>
            <a:off x="0" y="0"/>
            <a:ext cx="12191996" cy="6858000"/>
          </a:xfrm>
          <a:blipFill>
            <a:blip r:embed="rId2"/>
            <a:stretch>
              <a:fillRect/>
            </a:stretch>
          </a:blipFill>
        </p:spPr>
        <p:txBody>
          <a:bodyPr anchorCtr="1">
            <a:noAutofit/>
          </a:bodyPr>
          <a:lstStyle>
            <a:lvl1pPr marL="0" indent="0" algn="ctr">
              <a:buNone/>
              <a:tabLst/>
              <a:defRPr lang="en-GB" sz="1200"/>
            </a:lvl1pPr>
          </a:lstStyle>
          <a:p>
            <a:pPr lvl="0"/>
            <a:r>
              <a:rPr lang="en-GB" dirty="0"/>
              <a:t>Click icon to insert image, then send to back to reveal text</a:t>
            </a:r>
          </a:p>
        </p:txBody>
      </p:sp>
      <p:sp>
        <p:nvSpPr>
          <p:cNvPr id="6" name="Rectangle"/>
          <p:cNvSpPr/>
          <p:nvPr/>
        </p:nvSpPr>
        <p:spPr>
          <a:xfrm rot="5400013">
            <a:off x="11090204" y="891380"/>
            <a:ext cx="1993172" cy="210412"/>
          </a:xfrm>
          <a:prstGeom prst="rect">
            <a:avLst/>
          </a:prstGeom>
          <a:solidFill>
            <a:srgbClr val="FF4D06"/>
          </a:solidFill>
          <a:ln cap="flat">
            <a:noFill/>
            <a:prstDash val="solid"/>
          </a:ln>
        </p:spPr>
        <p:txBody>
          <a:bodyPr vert="horz" wrap="square" lIns="25402" tIns="25402" rIns="25402" bIns="25402" anchor="ctr" anchorCtr="1" compatLnSpc="1">
            <a:noAutofit/>
          </a:bodyPr>
          <a:lstStyle/>
          <a:p>
            <a:pPr marL="0" marR="0" lvl="0" indent="0" algn="ctr" defTabSz="412751" rtl="0" fontAlgn="auto" hangingPunct="1">
              <a:lnSpc>
                <a:spcPct val="100000"/>
              </a:lnSpc>
              <a:spcBef>
                <a:spcPts val="0"/>
              </a:spcBef>
              <a:spcAft>
                <a:spcPts val="0"/>
              </a:spcAft>
              <a:buNone/>
              <a:tabLst/>
              <a:defRPr sz="3200" b="0" i="0" u="none" strike="noStrike" kern="0" cap="none" spc="0" baseline="0">
                <a:solidFill>
                  <a:srgbClr val="976234"/>
                </a:solidFill>
                <a:uFillTx/>
                <a:latin typeface="Helvetica Neue Medium"/>
                <a:ea typeface="Helvetica Neue Medium"/>
                <a:cs typeface="Helvetica Neue Medium"/>
              </a:defRPr>
            </a:pPr>
            <a:endParaRPr lang="en-GB" sz="1600" b="0" i="0" u="none" strike="noStrike" kern="1200" cap="none" spc="0" baseline="0">
              <a:solidFill>
                <a:srgbClr val="976234"/>
              </a:solidFill>
              <a:uFillTx/>
              <a:latin typeface="Helvetica Neue Medium"/>
              <a:ea typeface="Helvetica Neue Medium"/>
              <a:cs typeface="Helvetica Neue Medium"/>
            </a:endParaRPr>
          </a:p>
        </p:txBody>
      </p:sp>
      <p:pic>
        <p:nvPicPr>
          <p:cNvPr id="7" name="Graphic 18">
            <a:extLst>
              <a:ext uri="{FF2B5EF4-FFF2-40B4-BE49-F238E27FC236}">
                <a16:creationId xmlns:a16="http://schemas.microsoft.com/office/drawing/2014/main" id="{00000000-0000-0000-0000-00000000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195" y="649077"/>
            <a:ext cx="1903048" cy="499801"/>
          </a:xfrm>
          <a:prstGeom prst="rect">
            <a:avLst/>
          </a:prstGeom>
          <a:noFill/>
          <a:ln cap="flat">
            <a:noFill/>
          </a:ln>
        </p:spPr>
      </p:pic>
      <p:sp>
        <p:nvSpPr>
          <p:cNvPr id="3" name="Text Placeholder 19"/>
          <p:cNvSpPr txBox="1">
            <a:spLocks noGrp="1"/>
          </p:cNvSpPr>
          <p:nvPr>
            <p:ph type="body" idx="4294967295" hasCustomPrompt="1"/>
          </p:nvPr>
        </p:nvSpPr>
        <p:spPr>
          <a:xfrm>
            <a:off x="486296" y="2977560"/>
            <a:ext cx="5026045" cy="2165546"/>
          </a:xfrm>
        </p:spPr>
        <p:txBody>
          <a:bodyPr anchor="b">
            <a:noAutofit/>
          </a:bodyPr>
          <a:lstStyle>
            <a:lvl1pPr marL="0" indent="0">
              <a:lnSpc>
                <a:spcPct val="80000"/>
              </a:lnSpc>
              <a:spcAft>
                <a:spcPts val="0"/>
              </a:spcAft>
              <a:buNone/>
              <a:defRPr sz="6000" b="1" baseline="0">
                <a:solidFill>
                  <a:schemeClr val="bg1"/>
                </a:solidFill>
              </a:defRPr>
            </a:lvl1pPr>
          </a:lstStyle>
          <a:p>
            <a:pPr lvl="0"/>
            <a:r>
              <a:rPr lang="en-US" dirty="0" smtClean="0"/>
              <a:t>O&amp;P UK</a:t>
            </a:r>
            <a:endParaRPr lang="en-GB" dirty="0"/>
          </a:p>
        </p:txBody>
      </p:sp>
      <p:sp>
        <p:nvSpPr>
          <p:cNvPr id="4" name="Text Placeholder 19"/>
          <p:cNvSpPr txBox="1">
            <a:spLocks noGrp="1"/>
          </p:cNvSpPr>
          <p:nvPr>
            <p:ph type="body" idx="4294967295" hasCustomPrompt="1"/>
          </p:nvPr>
        </p:nvSpPr>
        <p:spPr>
          <a:xfrm>
            <a:off x="486296" y="5109914"/>
            <a:ext cx="5026045" cy="330765"/>
          </a:xfrm>
        </p:spPr>
        <p:txBody>
          <a:bodyPr>
            <a:noAutofit/>
          </a:bodyPr>
          <a:lstStyle>
            <a:lvl1pPr marL="0" indent="0">
              <a:lnSpc>
                <a:spcPct val="80000"/>
              </a:lnSpc>
              <a:spcAft>
                <a:spcPts val="0"/>
              </a:spcAft>
              <a:buNone/>
              <a:defRPr sz="2000" b="1">
                <a:solidFill>
                  <a:schemeClr val="bg1"/>
                </a:solidFill>
              </a:defRPr>
            </a:lvl1pPr>
          </a:lstStyle>
          <a:p>
            <a:pPr lvl="0"/>
            <a:r>
              <a:rPr lang="en-US" dirty="0" smtClean="0"/>
              <a:t>Employee Benefits</a:t>
            </a:r>
            <a:endParaRPr lang="en-GB" dirty="0"/>
          </a:p>
        </p:txBody>
      </p:sp>
    </p:spTree>
    <p:extLst>
      <p:ext uri="{BB962C8B-B14F-4D97-AF65-F5344CB8AC3E}">
        <p14:creationId xmlns:p14="http://schemas.microsoft.com/office/powerpoint/2010/main" val="426304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pPr lvl="0"/>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endParaRPr lang="en-GB" dirty="0"/>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pPr lvl="0"/>
            <a:fld id="{2E6AA15D-816B-407D-884A-611385409856}"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6" r:id="rId13"/>
    <p:sldLayoutId id="2147483697"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071637"/>
          </a:solidFill>
          <a:uFillTx/>
          <a:latin typeface="Arial"/>
        </a:defRPr>
      </a:lvl1pPr>
    </p:titleStyle>
    <p:bodyStyle>
      <a:lvl1pPr marL="215999" marR="0" lvl="0" indent="-215999" algn="l" defTabSz="914400" rtl="0" fontAlgn="auto" hangingPunct="1">
        <a:lnSpc>
          <a:spcPct val="90000"/>
        </a:lnSpc>
        <a:spcBef>
          <a:spcPts val="0"/>
        </a:spcBef>
        <a:spcAft>
          <a:spcPts val="1200"/>
        </a:spcAft>
        <a:buClr>
          <a:srgbClr val="B61615"/>
        </a:buClr>
        <a:buSzPct val="120000"/>
        <a:buFont typeface="Wingdings" pitchFamily="2"/>
        <a:buChar char="§"/>
        <a:tabLst/>
        <a:defRPr lang="en-US" sz="1400" b="0" i="0" u="none" strike="noStrike" kern="1200" cap="none" spc="0" baseline="0">
          <a:solidFill>
            <a:srgbClr val="071637"/>
          </a:solidFill>
          <a:uFillTx/>
          <a:latin typeface="Arial"/>
        </a:defRPr>
      </a:lvl1pPr>
      <a:lvl2pPr marL="431999" marR="0" lvl="1" indent="-215999" algn="l" defTabSz="914400" rtl="0" fontAlgn="auto" hangingPunct="1">
        <a:lnSpc>
          <a:spcPct val="90000"/>
        </a:lnSpc>
        <a:spcBef>
          <a:spcPts val="0"/>
        </a:spcBef>
        <a:spcAft>
          <a:spcPts val="1200"/>
        </a:spcAft>
        <a:buClr>
          <a:srgbClr val="B61615"/>
        </a:buClr>
        <a:buSzPct val="100000"/>
        <a:buFont typeface="Wingdings" pitchFamily="2"/>
        <a:buChar char="§"/>
        <a:tabLst/>
        <a:defRPr lang="en-US" sz="1400" b="0" i="0" u="none" strike="noStrike" kern="1200" cap="none" spc="0" baseline="0">
          <a:solidFill>
            <a:srgbClr val="071637"/>
          </a:solidFill>
          <a:uFillTx/>
          <a:latin typeface="Arial"/>
        </a:defRPr>
      </a:lvl2pPr>
      <a:lvl3pPr marL="647998" marR="0" lvl="2" indent="-215999" algn="l" defTabSz="914400" rtl="0" fontAlgn="auto" hangingPunct="1">
        <a:lnSpc>
          <a:spcPct val="90000"/>
        </a:lnSpc>
        <a:spcBef>
          <a:spcPts val="0"/>
        </a:spcBef>
        <a:spcAft>
          <a:spcPts val="1200"/>
        </a:spcAft>
        <a:buClr>
          <a:srgbClr val="B61615"/>
        </a:buClr>
        <a:buSzPct val="80000"/>
        <a:buFont typeface="Wingdings" pitchFamily="2"/>
        <a:buChar char="§"/>
        <a:tabLst/>
        <a:defRPr lang="en-US" sz="1400" b="0" i="0" u="none" strike="noStrike" kern="1200" cap="none" spc="0" baseline="0">
          <a:solidFill>
            <a:srgbClr val="071637"/>
          </a:solidFill>
          <a:uFillTx/>
          <a:latin typeface="Arial"/>
        </a:defRPr>
      </a:lvl3pPr>
      <a:lvl4pPr marL="863998" marR="0" lvl="3" indent="-215999" algn="l" defTabSz="914400" rtl="0" fontAlgn="auto" hangingPunct="1">
        <a:lnSpc>
          <a:spcPct val="90000"/>
        </a:lnSpc>
        <a:spcBef>
          <a:spcPts val="0"/>
        </a:spcBef>
        <a:spcAft>
          <a:spcPts val="1200"/>
        </a:spcAft>
        <a:buClr>
          <a:srgbClr val="B61615"/>
        </a:buClr>
        <a:buSzPct val="70000"/>
        <a:buFont typeface="Wingdings" pitchFamily="2"/>
        <a:buChar char="§"/>
        <a:tabLst/>
        <a:defRPr lang="en-US" sz="1400" b="0" i="0" u="none" strike="noStrike" kern="1200" cap="none" spc="0" baseline="0">
          <a:solidFill>
            <a:srgbClr val="071637"/>
          </a:solidFill>
          <a:uFillTx/>
          <a:latin typeface="Arial"/>
        </a:defRPr>
      </a:lvl4pPr>
      <a:lvl5pPr marL="1079997" marR="0" lvl="4" indent="-215999" algn="l" defTabSz="914400" rtl="0" fontAlgn="auto" hangingPunct="1">
        <a:lnSpc>
          <a:spcPct val="90000"/>
        </a:lnSpc>
        <a:spcBef>
          <a:spcPts val="0"/>
        </a:spcBef>
        <a:spcAft>
          <a:spcPts val="1200"/>
        </a:spcAft>
        <a:buClr>
          <a:srgbClr val="B61615"/>
        </a:buClr>
        <a:buSzPct val="60000"/>
        <a:buFont typeface="Wingdings" pitchFamily="2"/>
        <a:buChar char="§"/>
        <a:tabLst/>
        <a:defRPr lang="en-US" sz="1400" b="0" i="0" u="none" strike="noStrike" kern="1200" cap="none" spc="0" baseline="0">
          <a:solidFill>
            <a:srgbClr val="071637"/>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p:txBody>
      </p:sp>
      <p:sp>
        <p:nvSpPr>
          <p:cNvPr id="4" name="Slide Number Placeholder 5"/>
          <p:cNvSpPr txBox="1">
            <a:spLocks noGrp="1"/>
          </p:cNvSpPr>
          <p:nvPr>
            <p:ph type="sldNum" sz="quarter" idx="4"/>
          </p:nvPr>
        </p:nvSpPr>
        <p:spPr>
          <a:xfrm>
            <a:off x="580826" y="6356351"/>
            <a:ext cx="514743"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Arial"/>
              </a:defRPr>
            </a:lvl1pPr>
          </a:lstStyle>
          <a:p>
            <a:pPr lvl="0"/>
            <a:fld id="{50B729E2-DD07-4C99-BE1F-69B0246237F7}" type="slidenum">
              <a:t>‹#›</a:t>
            </a:fld>
            <a:endParaRPr lang="en-GB"/>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071637"/>
          </a:solidFill>
          <a:uFillTx/>
          <a:latin typeface="Arial"/>
        </a:defRPr>
      </a:lvl1pPr>
    </p:titleStyle>
    <p:bodyStyle>
      <a:lvl1pPr marL="215999" marR="0" lvl="0" indent="-215999" algn="l" defTabSz="914400" rtl="0" fontAlgn="auto" hangingPunct="1">
        <a:lnSpc>
          <a:spcPct val="90000"/>
        </a:lnSpc>
        <a:spcBef>
          <a:spcPts val="0"/>
        </a:spcBef>
        <a:spcAft>
          <a:spcPts val="1800"/>
        </a:spcAft>
        <a:buClr>
          <a:srgbClr val="B61615"/>
        </a:buClr>
        <a:buSzPct val="120000"/>
        <a:buFont typeface="Wingdings" pitchFamily="2"/>
        <a:buChar char="§"/>
        <a:tabLst/>
        <a:defRPr lang="en-US" sz="1400" b="0" i="0" u="none" strike="noStrike" kern="1200" cap="none" spc="0" baseline="0">
          <a:solidFill>
            <a:srgbClr val="071637"/>
          </a:solidFill>
          <a:uFillTx/>
          <a:latin typeface="Arial"/>
        </a:defRPr>
      </a:lvl1pPr>
      <a:lvl2pPr marL="431999" marR="0" lvl="1" indent="-215999" algn="l" defTabSz="914400" rtl="0" fontAlgn="auto" hangingPunct="1">
        <a:lnSpc>
          <a:spcPct val="90000"/>
        </a:lnSpc>
        <a:spcBef>
          <a:spcPts val="0"/>
        </a:spcBef>
        <a:spcAft>
          <a:spcPts val="1800"/>
        </a:spcAft>
        <a:buClr>
          <a:srgbClr val="B61615"/>
        </a:buClr>
        <a:buSzPct val="100000"/>
        <a:buFont typeface="Wingdings" pitchFamily="2"/>
        <a:buChar char="§"/>
        <a:tabLst/>
        <a:defRPr lang="en-US" sz="1400" b="0" i="0" u="none" strike="noStrike" kern="1200" cap="none" spc="0" baseline="0">
          <a:solidFill>
            <a:srgbClr val="071637"/>
          </a:solidFill>
          <a:uFillTx/>
          <a:latin typeface="Arial"/>
        </a:defRPr>
      </a:lvl2pPr>
      <a:lvl3pPr marL="647998" marR="0" lvl="2" indent="-215999" algn="l" defTabSz="914400" rtl="0" fontAlgn="auto" hangingPunct="1">
        <a:lnSpc>
          <a:spcPct val="90000"/>
        </a:lnSpc>
        <a:spcBef>
          <a:spcPts val="0"/>
        </a:spcBef>
        <a:spcAft>
          <a:spcPts val="1800"/>
        </a:spcAft>
        <a:buClr>
          <a:srgbClr val="B61615"/>
        </a:buClr>
        <a:buSzPct val="80000"/>
        <a:buFont typeface="Wingdings" pitchFamily="2"/>
        <a:buChar char="§"/>
        <a:tabLst/>
        <a:defRPr lang="en-US" sz="1400" b="0" i="0" u="none" strike="noStrike" kern="1200" cap="none" spc="0" baseline="0">
          <a:solidFill>
            <a:srgbClr val="071637"/>
          </a:solidFill>
          <a:uFillTx/>
          <a:latin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9.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mailto:humanresources@ineos.co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adviser.scottishwidows.co.uk/assets/literature/docs/718094sw.pdf" TargetMode="External"/><Relationship Id="rId2" Type="http://schemas.openxmlformats.org/officeDocument/2006/relationships/hyperlink" Target="https://www.scottishwidows.co.uk/save/ineosgpp.html" TargetMode="External"/><Relationship Id="rId1" Type="http://schemas.openxmlformats.org/officeDocument/2006/relationships/slideLayout" Target="../slideLayouts/slideLayout18.xml"/><Relationship Id="rId4" Type="http://schemas.openxmlformats.org/officeDocument/2006/relationships/hyperlink" Target="https://adviser.scottishwidows.co.uk/assets/literature/docs/712294sw.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5234" b="15234"/>
          <a:stretch>
            <a:fillRect/>
          </a:stretch>
        </p:blipFill>
        <p:spPr>
          <a:xfrm>
            <a:off x="0" y="0"/>
            <a:ext cx="12192000" cy="6357938"/>
          </a:xfrm>
        </p:spPr>
      </p:pic>
      <p:sp>
        <p:nvSpPr>
          <p:cNvPr id="2" name="Slide Number Placeholder 1">
            <a:extLst>
              <a:ext uri="{FF2B5EF4-FFF2-40B4-BE49-F238E27FC236}">
                <a16:creationId xmlns:a16="http://schemas.microsoft.com/office/drawing/2014/main" id="{F7E0C129-CF98-9B69-4F6D-B7E82D7B2710}"/>
              </a:ext>
            </a:extLst>
          </p:cNvPr>
          <p:cNvSpPr>
            <a:spLocks noGrp="1"/>
          </p:cNvSpPr>
          <p:nvPr>
            <p:ph type="sldNum" sz="quarter" idx="4"/>
          </p:nvPr>
        </p:nvSpPr>
        <p:spPr/>
        <p:txBody>
          <a:bodyPr/>
          <a:lstStyle/>
          <a:p>
            <a:fld id="{3F6B11A3-A69B-47EE-A48C-6C218AA10A46}" type="slidenum">
              <a:rPr lang="en-GB" smtClean="0"/>
              <a:pPr/>
              <a:t>1</a:t>
            </a:fld>
            <a:endParaRPr lang="en-GB" dirty="0"/>
          </a:p>
        </p:txBody>
      </p:sp>
      <p:sp>
        <p:nvSpPr>
          <p:cNvPr id="9" name="Text Placeholder 8">
            <a:extLst>
              <a:ext uri="{FF2B5EF4-FFF2-40B4-BE49-F238E27FC236}">
                <a16:creationId xmlns:a16="http://schemas.microsoft.com/office/drawing/2014/main" id="{FEFACD26-F261-FBEB-81D7-2233433DE7CB}"/>
              </a:ext>
            </a:extLst>
          </p:cNvPr>
          <p:cNvSpPr>
            <a:spLocks noGrp="1"/>
          </p:cNvSpPr>
          <p:nvPr>
            <p:ph type="body" sz="quarter" idx="10"/>
          </p:nvPr>
        </p:nvSpPr>
        <p:spPr/>
        <p:txBody>
          <a:bodyPr/>
          <a:lstStyle/>
          <a:p>
            <a:r>
              <a:rPr lang="en-GB" dirty="0" smtClean="0"/>
              <a:t>Ineos group personal pension plan</a:t>
            </a:r>
          </a:p>
        </p:txBody>
      </p:sp>
      <p:sp>
        <p:nvSpPr>
          <p:cNvPr id="11" name="Text Placeholder 10">
            <a:extLst>
              <a:ext uri="{FF2B5EF4-FFF2-40B4-BE49-F238E27FC236}">
                <a16:creationId xmlns:a16="http://schemas.microsoft.com/office/drawing/2014/main" id="{AFC5395C-F7A9-748F-07E8-03002B743EDF}"/>
              </a:ext>
            </a:extLst>
          </p:cNvPr>
          <p:cNvSpPr>
            <a:spLocks noGrp="1"/>
          </p:cNvSpPr>
          <p:nvPr>
            <p:ph type="body" sz="quarter" idx="12"/>
          </p:nvPr>
        </p:nvSpPr>
        <p:spPr>
          <a:xfrm>
            <a:off x="417540" y="871230"/>
            <a:ext cx="5840385" cy="568202"/>
          </a:xfrm>
        </p:spPr>
        <p:txBody>
          <a:bodyPr/>
          <a:lstStyle/>
          <a:p>
            <a:r>
              <a:rPr lang="en-GB" dirty="0">
                <a:solidFill>
                  <a:srgbClr val="071637"/>
                </a:solidFill>
              </a:rPr>
              <a:t>Pensions</a:t>
            </a:r>
          </a:p>
        </p:txBody>
      </p:sp>
      <p:sp>
        <p:nvSpPr>
          <p:cNvPr id="3" name="Text Placeholder 2">
            <a:extLst>
              <a:ext uri="{FF2B5EF4-FFF2-40B4-BE49-F238E27FC236}">
                <a16:creationId xmlns:a16="http://schemas.microsoft.com/office/drawing/2014/main" id="{97E91DAA-13D1-A2DF-CDC8-2FF6822C861A}"/>
              </a:ext>
            </a:extLst>
          </p:cNvPr>
          <p:cNvSpPr>
            <a:spLocks noGrp="1"/>
          </p:cNvSpPr>
          <p:nvPr>
            <p:ph type="body" sz="quarter" idx="13"/>
          </p:nvPr>
        </p:nvSpPr>
        <p:spPr>
          <a:xfrm>
            <a:off x="446115" y="1463205"/>
            <a:ext cx="5840385" cy="436079"/>
          </a:xfrm>
        </p:spPr>
        <p:txBody>
          <a:bodyPr/>
          <a:lstStyle/>
          <a:p>
            <a:r>
              <a:rPr lang="en-GB" dirty="0" smtClean="0">
                <a:solidFill>
                  <a:srgbClr val="FF4D06"/>
                </a:solidFill>
              </a:rPr>
              <a:t>INEOS Group Personal Pension Plan</a:t>
            </a:r>
            <a:endParaRPr lang="en-GB" dirty="0">
              <a:solidFill>
                <a:srgbClr val="FF4D06"/>
              </a:solidFill>
            </a:endParaRPr>
          </a:p>
        </p:txBody>
      </p:sp>
    </p:spTree>
    <p:extLst>
      <p:ext uri="{BB962C8B-B14F-4D97-AF65-F5344CB8AC3E}">
        <p14:creationId xmlns:p14="http://schemas.microsoft.com/office/powerpoint/2010/main" val="3729600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DE3F4F-53F9-4B38-803C-B781DEE845E7}"/>
              </a:ext>
            </a:extLst>
          </p:cNvPr>
          <p:cNvSpPr>
            <a:spLocks noGrp="1"/>
          </p:cNvSpPr>
          <p:nvPr>
            <p:ph type="sldNum" sz="quarter" idx="4"/>
          </p:nvPr>
        </p:nvSpPr>
        <p:spPr/>
        <p:txBody>
          <a:bodyPr/>
          <a:lstStyle/>
          <a:p>
            <a:fld id="{3F6B11A3-A69B-47EE-A48C-6C218AA10A46}" type="slidenum">
              <a:rPr lang="en-GB" smtClean="0">
                <a:solidFill>
                  <a:srgbClr val="002060"/>
                </a:solidFill>
              </a:rPr>
              <a:pPr/>
              <a:t>2</a:t>
            </a:fld>
            <a:endParaRPr lang="en-GB" dirty="0">
              <a:solidFill>
                <a:srgbClr val="002060"/>
              </a:solidFill>
            </a:endParaRPr>
          </a:p>
        </p:txBody>
      </p:sp>
      <p:sp>
        <p:nvSpPr>
          <p:cNvPr id="5" name="Text Placeholder 4">
            <a:extLst>
              <a:ext uri="{FF2B5EF4-FFF2-40B4-BE49-F238E27FC236}">
                <a16:creationId xmlns:a16="http://schemas.microsoft.com/office/drawing/2014/main" id="{03AF61B8-CF73-BE52-6118-E836C667CA84}"/>
              </a:ext>
            </a:extLst>
          </p:cNvPr>
          <p:cNvSpPr>
            <a:spLocks noGrp="1"/>
          </p:cNvSpPr>
          <p:nvPr>
            <p:ph type="body" sz="quarter" idx="10"/>
          </p:nvPr>
        </p:nvSpPr>
        <p:spPr/>
        <p:txBody>
          <a:bodyPr/>
          <a:lstStyle/>
          <a:p>
            <a:r>
              <a:rPr lang="en-GB" dirty="0"/>
              <a:t>Ineos group personal pension </a:t>
            </a:r>
            <a:r>
              <a:rPr lang="en-GB" dirty="0" smtClean="0"/>
              <a:t>plan</a:t>
            </a:r>
            <a:endParaRPr lang="en-GB" dirty="0"/>
          </a:p>
        </p:txBody>
      </p:sp>
      <p:sp>
        <p:nvSpPr>
          <p:cNvPr id="6" name="Text Placeholder 5">
            <a:extLst>
              <a:ext uri="{FF2B5EF4-FFF2-40B4-BE49-F238E27FC236}">
                <a16:creationId xmlns:a16="http://schemas.microsoft.com/office/drawing/2014/main" id="{104D9D8B-F52B-9473-8457-EFF60306CC42}"/>
              </a:ext>
            </a:extLst>
          </p:cNvPr>
          <p:cNvSpPr>
            <a:spLocks noGrp="1"/>
          </p:cNvSpPr>
          <p:nvPr>
            <p:ph type="body" sz="quarter" idx="12"/>
          </p:nvPr>
        </p:nvSpPr>
        <p:spPr/>
        <p:txBody>
          <a:bodyPr/>
          <a:lstStyle/>
          <a:p>
            <a:r>
              <a:rPr lang="en-GB" dirty="0" smtClean="0">
                <a:solidFill>
                  <a:srgbClr val="071637"/>
                </a:solidFill>
              </a:rPr>
              <a:t>INEOS Group Personal Pension Plan</a:t>
            </a:r>
            <a:endParaRPr lang="en-GB" dirty="0">
              <a:solidFill>
                <a:srgbClr val="071637"/>
              </a:solidFill>
            </a:endParaRPr>
          </a:p>
        </p:txBody>
      </p:sp>
      <p:pic>
        <p:nvPicPr>
          <p:cNvPr id="19" name="Picture Placeholder 18">
            <a:extLst>
              <a:ext uri="{FF2B5EF4-FFF2-40B4-BE49-F238E27FC236}">
                <a16:creationId xmlns:a16="http://schemas.microsoft.com/office/drawing/2014/main" id="{4346BEB5-D1A7-118D-0276-A4B883EA5305}"/>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rcRect t="-990" b="-990"/>
          <a:stretch/>
        </p:blipFill>
        <p:spPr>
          <a:xfrm>
            <a:off x="496187" y="1688354"/>
            <a:ext cx="1105312" cy="1127204"/>
          </a:xfrm>
        </p:spPr>
      </p:pic>
      <p:sp>
        <p:nvSpPr>
          <p:cNvPr id="10" name="Text Placeholder 9">
            <a:extLst>
              <a:ext uri="{FF2B5EF4-FFF2-40B4-BE49-F238E27FC236}">
                <a16:creationId xmlns:a16="http://schemas.microsoft.com/office/drawing/2014/main" id="{D61B8926-D0B3-1DF3-30A1-022CF84C0FF4}"/>
              </a:ext>
            </a:extLst>
          </p:cNvPr>
          <p:cNvSpPr>
            <a:spLocks noGrp="1"/>
          </p:cNvSpPr>
          <p:nvPr>
            <p:ph type="body" sz="quarter" idx="16"/>
          </p:nvPr>
        </p:nvSpPr>
        <p:spPr>
          <a:xfrm>
            <a:off x="507319" y="3097072"/>
            <a:ext cx="3131187" cy="355993"/>
          </a:xfrm>
        </p:spPr>
        <p:txBody>
          <a:bodyPr/>
          <a:lstStyle/>
          <a:p>
            <a:r>
              <a:rPr lang="en-GB" dirty="0" smtClean="0"/>
              <a:t>Pension plan &amp; contributions	</a:t>
            </a:r>
            <a:endParaRPr lang="en-GB" dirty="0"/>
          </a:p>
        </p:txBody>
      </p:sp>
      <p:pic>
        <p:nvPicPr>
          <p:cNvPr id="21" name="Picture Placeholder 20">
            <a:extLst>
              <a:ext uri="{FF2B5EF4-FFF2-40B4-BE49-F238E27FC236}">
                <a16:creationId xmlns:a16="http://schemas.microsoft.com/office/drawing/2014/main" id="{9A6911DE-4EE3-8649-8C06-7EDBE1A2CC04}"/>
              </a:ext>
            </a:extLst>
          </p:cNvPr>
          <p:cNvPicPr>
            <a:picLocks noGrp="1" noChangeAspect="1"/>
          </p:cNvPicPr>
          <p:nvPr>
            <p:ph type="pic" sz="quarter" idx="18"/>
          </p:nvPr>
        </p:nvPicPr>
        <p:blipFill rotWithShape="1">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rcRect l="1030" r="1030"/>
          <a:stretch/>
        </p:blipFill>
        <p:spPr>
          <a:xfrm>
            <a:off x="4442149" y="1481259"/>
            <a:ext cx="1510976" cy="1540903"/>
          </a:xfrm>
        </p:spPr>
      </p:pic>
      <p:sp>
        <p:nvSpPr>
          <p:cNvPr id="13" name="Text Placeholder 12">
            <a:extLst>
              <a:ext uri="{FF2B5EF4-FFF2-40B4-BE49-F238E27FC236}">
                <a16:creationId xmlns:a16="http://schemas.microsoft.com/office/drawing/2014/main" id="{6113C5BF-9403-10B0-4599-7967202ED020}"/>
              </a:ext>
            </a:extLst>
          </p:cNvPr>
          <p:cNvSpPr>
            <a:spLocks noGrp="1"/>
          </p:cNvSpPr>
          <p:nvPr>
            <p:ph type="body" sz="quarter" idx="19"/>
          </p:nvPr>
        </p:nvSpPr>
        <p:spPr>
          <a:xfrm>
            <a:off x="4590749" y="3097072"/>
            <a:ext cx="3131188" cy="355993"/>
          </a:xfrm>
        </p:spPr>
        <p:txBody>
          <a:bodyPr/>
          <a:lstStyle/>
          <a:p>
            <a:r>
              <a:rPr lang="en-GB" dirty="0" smtClean="0"/>
              <a:t>Investments</a:t>
            </a:r>
            <a:endParaRPr lang="en-GB" dirty="0"/>
          </a:p>
        </p:txBody>
      </p:sp>
      <p:pic>
        <p:nvPicPr>
          <p:cNvPr id="23" name="Picture Placeholder 22">
            <a:extLst>
              <a:ext uri="{FF2B5EF4-FFF2-40B4-BE49-F238E27FC236}">
                <a16:creationId xmlns:a16="http://schemas.microsoft.com/office/drawing/2014/main" id="{782AAE7C-C813-D36E-B87B-129974CA831E}"/>
              </a:ext>
            </a:extLst>
          </p:cNvPr>
          <p:cNvPicPr>
            <a:picLocks noGrp="1" noChangeAspect="1"/>
          </p:cNvPicPr>
          <p:nvPr>
            <p:ph type="pic" sz="quarter" idx="24"/>
          </p:nvPr>
        </p:nvPicPr>
        <p:blipFill>
          <a:blip r:embed="rId7" cstate="print">
            <a:extLst>
              <a:ext uri="{28A0092B-C50C-407E-A947-70E740481C1C}">
                <a14:useLocalDpi xmlns:a14="http://schemas.microsoft.com/office/drawing/2010/main"/>
              </a:ext>
              <a:ext uri="{96DAC541-7B7A-43D3-8B79-37D633B846F1}">
                <asvg:svgBlip xmlns="" xmlns:asvg="http://schemas.microsoft.com/office/drawing/2016/SVG/main" r:embed="rId8"/>
              </a:ext>
            </a:extLst>
          </a:blip>
          <a:srcRect l="938" r="938"/>
          <a:stretch>
            <a:fillRect/>
          </a:stretch>
        </p:blipFill>
        <p:spPr>
          <a:xfrm>
            <a:off x="8712279" y="1762126"/>
            <a:ext cx="1026297" cy="1046624"/>
          </a:xfrm>
        </p:spPr>
      </p:pic>
      <p:sp>
        <p:nvSpPr>
          <p:cNvPr id="16" name="Text Placeholder 15">
            <a:extLst>
              <a:ext uri="{FF2B5EF4-FFF2-40B4-BE49-F238E27FC236}">
                <a16:creationId xmlns:a16="http://schemas.microsoft.com/office/drawing/2014/main" id="{7FC813F4-CADE-9FA6-F4BC-BA44B4FF7DE9}"/>
              </a:ext>
            </a:extLst>
          </p:cNvPr>
          <p:cNvSpPr>
            <a:spLocks noGrp="1"/>
          </p:cNvSpPr>
          <p:nvPr>
            <p:ph type="body" sz="quarter" idx="25"/>
          </p:nvPr>
        </p:nvSpPr>
        <p:spPr>
          <a:xfrm>
            <a:off x="8674180" y="3106597"/>
            <a:ext cx="3131192" cy="355993"/>
          </a:xfrm>
        </p:spPr>
        <p:txBody>
          <a:bodyPr/>
          <a:lstStyle/>
          <a:p>
            <a:r>
              <a:rPr lang="en-GB" dirty="0" smtClean="0"/>
              <a:t>Insured benefits</a:t>
            </a:r>
            <a:endParaRPr lang="en-GB" dirty="0"/>
          </a:p>
        </p:txBody>
      </p:sp>
      <p:sp>
        <p:nvSpPr>
          <p:cNvPr id="17" name="Text Placeholder 16">
            <a:extLst>
              <a:ext uri="{FF2B5EF4-FFF2-40B4-BE49-F238E27FC236}">
                <a16:creationId xmlns:a16="http://schemas.microsoft.com/office/drawing/2014/main" id="{EFB37CC4-A128-EEBE-A739-1F730D1AF095}"/>
              </a:ext>
            </a:extLst>
          </p:cNvPr>
          <p:cNvSpPr>
            <a:spLocks noGrp="1"/>
          </p:cNvSpPr>
          <p:nvPr>
            <p:ph type="body" sz="quarter" idx="27"/>
          </p:nvPr>
        </p:nvSpPr>
        <p:spPr>
          <a:xfrm>
            <a:off x="507319" y="3481036"/>
            <a:ext cx="3128490" cy="2919764"/>
          </a:xfrm>
        </p:spPr>
        <p:txBody>
          <a:bodyPr/>
          <a:lstStyle/>
          <a:p>
            <a:r>
              <a:rPr lang="en-GB" dirty="0">
                <a:solidFill>
                  <a:srgbClr val="071637"/>
                </a:solidFill>
              </a:rPr>
              <a:t>INEOS Group Personal Pension plan is a </a:t>
            </a:r>
            <a:r>
              <a:rPr lang="en-GB" dirty="0" smtClean="0">
                <a:solidFill>
                  <a:srgbClr val="071637"/>
                </a:solidFill>
              </a:rPr>
              <a:t>Defined </a:t>
            </a:r>
            <a:r>
              <a:rPr lang="en-GB" dirty="0">
                <a:solidFill>
                  <a:srgbClr val="071637"/>
                </a:solidFill>
              </a:rPr>
              <a:t>Contribution personal pension arrangement operated by Scottish </a:t>
            </a:r>
            <a:r>
              <a:rPr lang="en-GB" dirty="0" smtClean="0">
                <a:solidFill>
                  <a:srgbClr val="071637"/>
                </a:solidFill>
              </a:rPr>
              <a:t>Widows</a:t>
            </a:r>
          </a:p>
          <a:p>
            <a:r>
              <a:rPr lang="en-GB" dirty="0">
                <a:solidFill>
                  <a:srgbClr val="071637"/>
                </a:solidFill>
              </a:rPr>
              <a:t>Both you and the Company contribute to your pension savings via a Salary Sacrifice </a:t>
            </a:r>
            <a:r>
              <a:rPr lang="en-GB" dirty="0" smtClean="0">
                <a:solidFill>
                  <a:srgbClr val="071637"/>
                </a:solidFill>
              </a:rPr>
              <a:t>Arrangement &amp; Automatic Enrolment considerations</a:t>
            </a:r>
            <a:endParaRPr lang="en-GB" dirty="0">
              <a:solidFill>
                <a:srgbClr val="071637"/>
              </a:solidFill>
            </a:endParaRPr>
          </a:p>
          <a:p>
            <a:endParaRPr lang="en-GB" dirty="0">
              <a:solidFill>
                <a:srgbClr val="071637"/>
              </a:solidFill>
            </a:endParaRPr>
          </a:p>
          <a:p>
            <a:endParaRPr lang="en-GB" dirty="0">
              <a:solidFill>
                <a:srgbClr val="071637"/>
              </a:solidFill>
            </a:endParaRPr>
          </a:p>
          <a:p>
            <a:endParaRPr lang="en-GB" dirty="0"/>
          </a:p>
        </p:txBody>
      </p:sp>
      <p:sp>
        <p:nvSpPr>
          <p:cNvPr id="14" name="Text Placeholder 13">
            <a:extLst>
              <a:ext uri="{FF2B5EF4-FFF2-40B4-BE49-F238E27FC236}">
                <a16:creationId xmlns:a16="http://schemas.microsoft.com/office/drawing/2014/main" id="{B7E0480C-129E-2D9D-A05F-C8AE9485949A}"/>
              </a:ext>
            </a:extLst>
          </p:cNvPr>
          <p:cNvSpPr>
            <a:spLocks noGrp="1"/>
          </p:cNvSpPr>
          <p:nvPr>
            <p:ph type="body" sz="quarter" idx="17"/>
          </p:nvPr>
        </p:nvSpPr>
        <p:spPr>
          <a:xfrm>
            <a:off x="4588049" y="3494484"/>
            <a:ext cx="3131187" cy="1354024"/>
          </a:xfrm>
        </p:spPr>
        <p:txBody>
          <a:bodyPr/>
          <a:lstStyle/>
          <a:p>
            <a:r>
              <a:rPr lang="en-GB" dirty="0">
                <a:solidFill>
                  <a:srgbClr val="071637"/>
                </a:solidFill>
              </a:rPr>
              <a:t>Information on investments and default lifestyle funds.</a:t>
            </a:r>
          </a:p>
          <a:p>
            <a:r>
              <a:rPr lang="en-GB" dirty="0">
                <a:solidFill>
                  <a:srgbClr val="071637"/>
                </a:solidFill>
              </a:rPr>
              <a:t>Guide to fund choices</a:t>
            </a:r>
          </a:p>
          <a:p>
            <a:r>
              <a:rPr lang="en-GB" dirty="0">
                <a:solidFill>
                  <a:srgbClr val="071637"/>
                </a:solidFill>
              </a:rPr>
              <a:t>Key Features Retirement Saver</a:t>
            </a:r>
          </a:p>
          <a:p>
            <a:endParaRPr lang="en-GB" dirty="0"/>
          </a:p>
        </p:txBody>
      </p:sp>
      <p:sp>
        <p:nvSpPr>
          <p:cNvPr id="29" name="Text Placeholder 28">
            <a:extLst>
              <a:ext uri="{FF2B5EF4-FFF2-40B4-BE49-F238E27FC236}">
                <a16:creationId xmlns:a16="http://schemas.microsoft.com/office/drawing/2014/main" id="{F0A97C85-7BEC-9200-51A7-A8EF89E82541}"/>
              </a:ext>
            </a:extLst>
          </p:cNvPr>
          <p:cNvSpPr>
            <a:spLocks noGrp="1"/>
          </p:cNvSpPr>
          <p:nvPr>
            <p:ph type="body" sz="quarter" idx="28"/>
          </p:nvPr>
        </p:nvSpPr>
        <p:spPr>
          <a:xfrm>
            <a:off x="8674180" y="3494484"/>
            <a:ext cx="3131184" cy="1354024"/>
          </a:xfrm>
        </p:spPr>
        <p:txBody>
          <a:bodyPr/>
          <a:lstStyle/>
          <a:p>
            <a:r>
              <a:rPr lang="en-GB" dirty="0">
                <a:solidFill>
                  <a:srgbClr val="071637"/>
                </a:solidFill>
              </a:rPr>
              <a:t>Death in service benefits</a:t>
            </a:r>
          </a:p>
          <a:p>
            <a:r>
              <a:rPr lang="en-GB" dirty="0">
                <a:solidFill>
                  <a:srgbClr val="071637"/>
                </a:solidFill>
              </a:rPr>
              <a:t>Expression of wishes form</a:t>
            </a:r>
            <a:r>
              <a:rPr lang="en-GB" dirty="0" smtClean="0"/>
              <a:t> </a:t>
            </a:r>
            <a:endParaRPr lang="en-GB" dirty="0"/>
          </a:p>
          <a:p>
            <a:endParaRPr lang="en-GB" dirty="0"/>
          </a:p>
        </p:txBody>
      </p:sp>
      <p:sp>
        <p:nvSpPr>
          <p:cNvPr id="42" name="Text Placeholder 41">
            <a:extLst>
              <a:ext uri="{FF2B5EF4-FFF2-40B4-BE49-F238E27FC236}">
                <a16:creationId xmlns:a16="http://schemas.microsoft.com/office/drawing/2014/main" id="{39F50D75-9353-7969-5F79-A65010AE28CD}"/>
              </a:ext>
            </a:extLst>
          </p:cNvPr>
          <p:cNvSpPr>
            <a:spLocks noGrp="1"/>
          </p:cNvSpPr>
          <p:nvPr>
            <p:ph type="body" sz="quarter" idx="29"/>
          </p:nvPr>
        </p:nvSpPr>
        <p:spPr>
          <a:solidFill>
            <a:srgbClr val="FF4D06"/>
          </a:solidFill>
        </p:spPr>
        <p:txBody>
          <a:bodyPr/>
          <a:lstStyle/>
          <a:p>
            <a:endParaRPr lang="en-GB" dirty="0"/>
          </a:p>
        </p:txBody>
      </p:sp>
    </p:spTree>
    <p:extLst>
      <p:ext uri="{BB962C8B-B14F-4D97-AF65-F5344CB8AC3E}">
        <p14:creationId xmlns:p14="http://schemas.microsoft.com/office/powerpoint/2010/main" val="147558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Slide Number Placeholder 15"/>
          <p:cNvSpPr txBox="1"/>
          <p:nvPr/>
        </p:nvSpPr>
        <p:spPr>
          <a:xfrm>
            <a:off x="433480" y="6516398"/>
            <a:ext cx="341318"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0788E6-3541-4B66-89CA-842CB534D0C9}" type="slidenum">
              <a:rPr sz="1200">
                <a:latin typeface="Arial" panose="020B0604020202020204" pitchFamily="34" charset="0"/>
                <a:cs typeface="Arial" panose="020B0604020202020204" pitchFamily="34" charset="0"/>
              </a:rPr>
              <a:t>3</a:t>
            </a:fld>
            <a:endParaRPr lang="en-GB" sz="1200" b="0" i="0" u="none" strike="noStrike" kern="1200" cap="none" spc="0" baseline="0" dirty="0">
              <a:solidFill>
                <a:srgbClr val="FF4D06"/>
              </a:solidFill>
              <a:uFillTx/>
              <a:latin typeface="Arial" panose="020B0604020202020204" pitchFamily="34" charset="0"/>
              <a:cs typeface="Arial" panose="020B0604020202020204" pitchFamily="34" charset="0"/>
            </a:endParaRPr>
          </a:p>
        </p:txBody>
      </p:sp>
      <p:sp>
        <p:nvSpPr>
          <p:cNvPr id="3" name="Text Placeholder 11"/>
          <p:cNvSpPr txBox="1">
            <a:spLocks noGrp="1"/>
          </p:cNvSpPr>
          <p:nvPr>
            <p:ph type="body" idx="4294967295"/>
          </p:nvPr>
        </p:nvSpPr>
        <p:spPr>
          <a:xfrm>
            <a:off x="1000085" y="6507665"/>
            <a:ext cx="7891592" cy="200025"/>
          </a:xfrm>
        </p:spPr>
        <p:txBody>
          <a:bodyPr anchor="ctr">
            <a:noAutofit/>
          </a:bodyPr>
          <a:lstStyle/>
          <a:p>
            <a:pPr marL="0" lvl="0" indent="0">
              <a:lnSpc>
                <a:spcPct val="100000"/>
              </a:lnSpc>
              <a:spcAft>
                <a:spcPts val="0"/>
              </a:spcAft>
              <a:buNone/>
            </a:pPr>
            <a:r>
              <a:rPr lang="en-GB" sz="900" cap="all" dirty="0" smtClean="0"/>
              <a:t>INEOS Group personal pension plan</a:t>
            </a:r>
            <a:endParaRPr lang="en-GB" sz="900" cap="all" dirty="0"/>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smtClean="0"/>
              <a:t>INEOS Group Personal Pension Plan</a:t>
            </a:r>
            <a:endParaRPr lang="en-GB" sz="4400" b="1" spc="-100" dirty="0"/>
          </a:p>
        </p:txBody>
      </p:sp>
      <p:sp>
        <p:nvSpPr>
          <p:cNvPr id="6"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FF4D06"/>
                </a:solidFill>
              </a:rPr>
              <a:t>Defined Contributions Plan</a:t>
            </a:r>
            <a:endParaRPr lang="en-GB" sz="2200" dirty="0">
              <a:solidFill>
                <a:srgbClr val="FF4D06"/>
              </a:solidFill>
            </a:endParaRPr>
          </a:p>
        </p:txBody>
      </p:sp>
      <p:sp>
        <p:nvSpPr>
          <p:cNvPr id="10" name="Rectangle 9"/>
          <p:cNvSpPr/>
          <p:nvPr/>
        </p:nvSpPr>
        <p:spPr>
          <a:xfrm>
            <a:off x="509286" y="1813254"/>
            <a:ext cx="11273742" cy="2492990"/>
          </a:xfrm>
          <a:prstGeom prst="rect">
            <a:avLst/>
          </a:prstGeom>
        </p:spPr>
        <p:txBody>
          <a:bodyPr wrap="square">
            <a:spAutoFit/>
          </a:bodyPr>
          <a:lstStyle/>
          <a:p>
            <a:r>
              <a:rPr lang="en-GB" sz="1600" spc="60" dirty="0">
                <a:solidFill>
                  <a:srgbClr val="071637"/>
                </a:solidFill>
                <a:latin typeface="Arial"/>
              </a:rPr>
              <a:t>You will be eligible to participate in the INEOS GPPP, DC Scheme administered by Scottish Widows:</a:t>
            </a:r>
          </a:p>
          <a:p>
            <a:endParaRPr lang="en-GB" sz="1400" spc="60" dirty="0">
              <a:solidFill>
                <a:srgbClr val="071637"/>
              </a:solidFill>
              <a:latin typeface="Arial"/>
            </a:endParaRPr>
          </a:p>
          <a:p>
            <a:endParaRPr lang="en-GB" sz="1400" spc="60" dirty="0">
              <a:solidFill>
                <a:srgbClr val="071637"/>
              </a:solidFill>
              <a:latin typeface="Arial"/>
            </a:endParaRPr>
          </a:p>
          <a:p>
            <a:endParaRPr lang="en-GB" sz="1400" spc="60" dirty="0">
              <a:solidFill>
                <a:srgbClr val="071637"/>
              </a:solidFill>
              <a:latin typeface="Arial"/>
            </a:endParaRPr>
          </a:p>
          <a:p>
            <a:endParaRPr lang="en-GB" sz="1400" spc="60" dirty="0">
              <a:solidFill>
                <a:srgbClr val="071637"/>
              </a:solidFill>
              <a:latin typeface="Arial"/>
            </a:endParaRPr>
          </a:p>
          <a:p>
            <a:r>
              <a:rPr lang="en-GB" sz="1400" spc="60" dirty="0">
                <a:solidFill>
                  <a:srgbClr val="071637"/>
                </a:solidFill>
                <a:latin typeface="Arial"/>
              </a:rPr>
              <a:t/>
            </a:r>
            <a:br>
              <a:rPr lang="en-GB" sz="1400" spc="60" dirty="0">
                <a:solidFill>
                  <a:srgbClr val="071637"/>
                </a:solidFill>
                <a:latin typeface="Arial"/>
              </a:rPr>
            </a:br>
            <a:endParaRPr lang="en-GB" sz="1400" spc="60" dirty="0" smtClean="0">
              <a:solidFill>
                <a:srgbClr val="071637"/>
              </a:solidFill>
              <a:latin typeface="Arial"/>
            </a:endParaRPr>
          </a:p>
          <a:p>
            <a:endParaRPr lang="en-GB" sz="1400" spc="60" dirty="0">
              <a:solidFill>
                <a:srgbClr val="071637"/>
              </a:solidFill>
              <a:latin typeface="Arial"/>
            </a:endParaRPr>
          </a:p>
          <a:p>
            <a:endParaRPr lang="en-GB" sz="1400" spc="60" dirty="0" smtClean="0">
              <a:solidFill>
                <a:srgbClr val="071637"/>
              </a:solidFill>
              <a:latin typeface="Arial"/>
            </a:endParaRPr>
          </a:p>
          <a:p>
            <a:endParaRPr lang="en-GB" sz="1400" spc="60" dirty="0">
              <a:solidFill>
                <a:srgbClr val="071637"/>
              </a:solidFill>
              <a:latin typeface="Arial"/>
            </a:endParaRPr>
          </a:p>
          <a:p>
            <a:endParaRPr lang="en-GB" sz="1400" spc="60" dirty="0" smtClean="0">
              <a:solidFill>
                <a:srgbClr val="071637"/>
              </a:solidFill>
              <a:latin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711532251"/>
              </p:ext>
            </p:extLst>
          </p:nvPr>
        </p:nvGraphicFramePr>
        <p:xfrm>
          <a:off x="937670" y="2279355"/>
          <a:ext cx="3252488" cy="1919364"/>
        </p:xfrm>
        <a:graphic>
          <a:graphicData uri="http://schemas.openxmlformats.org/drawingml/2006/table">
            <a:tbl>
              <a:tblPr firstRow="1" bandRow="1">
                <a:tableStyleId>{5C22544A-7EE6-4342-B048-85BDC9FD1C3A}</a:tableStyleId>
              </a:tblPr>
              <a:tblGrid>
                <a:gridCol w="1626244">
                  <a:extLst>
                    <a:ext uri="{9D8B030D-6E8A-4147-A177-3AD203B41FA5}">
                      <a16:colId xmlns:a16="http://schemas.microsoft.com/office/drawing/2014/main" val="1590909160"/>
                    </a:ext>
                  </a:extLst>
                </a:gridCol>
                <a:gridCol w="1626244">
                  <a:extLst>
                    <a:ext uri="{9D8B030D-6E8A-4147-A177-3AD203B41FA5}">
                      <a16:colId xmlns:a16="http://schemas.microsoft.com/office/drawing/2014/main" val="1358424394"/>
                    </a:ext>
                  </a:extLst>
                </a:gridCol>
              </a:tblGrid>
              <a:tr h="319894">
                <a:tc gridSpan="2">
                  <a:txBody>
                    <a:bodyPr/>
                    <a:lstStyle/>
                    <a:p>
                      <a:r>
                        <a:rPr lang="en-GB" sz="1400" baseline="0" dirty="0" smtClean="0"/>
                        <a:t>Contribution  Rates</a:t>
                      </a:r>
                      <a:endParaRPr lang="en-GB" sz="1400" dirty="0"/>
                    </a:p>
                  </a:txBody>
                  <a:tcPr/>
                </a:tc>
                <a:tc hMerge="1">
                  <a:txBody>
                    <a:bodyPr/>
                    <a:lstStyle/>
                    <a:p>
                      <a:endParaRPr lang="en-GB" dirty="0"/>
                    </a:p>
                  </a:txBody>
                  <a:tcPr/>
                </a:tc>
                <a:extLst>
                  <a:ext uri="{0D108BD9-81ED-4DB2-BD59-A6C34878D82A}">
                    <a16:rowId xmlns:a16="http://schemas.microsoft.com/office/drawing/2014/main" val="2784841374"/>
                  </a:ext>
                </a:extLst>
              </a:tr>
              <a:tr h="319894">
                <a:tc>
                  <a:txBody>
                    <a:bodyPr/>
                    <a:lstStyle/>
                    <a:p>
                      <a:r>
                        <a:rPr lang="en-GB" sz="1400" dirty="0" smtClean="0"/>
                        <a:t>Employee</a:t>
                      </a:r>
                      <a:endParaRPr lang="en-GB" sz="1400" dirty="0"/>
                    </a:p>
                  </a:txBody>
                  <a:tcPr/>
                </a:tc>
                <a:tc>
                  <a:txBody>
                    <a:bodyPr/>
                    <a:lstStyle/>
                    <a:p>
                      <a:r>
                        <a:rPr lang="en-GB" sz="1400" dirty="0" smtClean="0"/>
                        <a:t>Employer</a:t>
                      </a:r>
                      <a:endParaRPr lang="en-GB" sz="1400" dirty="0"/>
                    </a:p>
                  </a:txBody>
                  <a:tcPr/>
                </a:tc>
                <a:extLst>
                  <a:ext uri="{0D108BD9-81ED-4DB2-BD59-A6C34878D82A}">
                    <a16:rowId xmlns:a16="http://schemas.microsoft.com/office/drawing/2014/main" val="1939403932"/>
                  </a:ext>
                </a:extLst>
              </a:tr>
              <a:tr h="319894">
                <a:tc>
                  <a:txBody>
                    <a:bodyPr/>
                    <a:lstStyle/>
                    <a:p>
                      <a:r>
                        <a:rPr lang="en-GB" sz="1400" dirty="0" smtClean="0"/>
                        <a:t>3%</a:t>
                      </a:r>
                      <a:endParaRPr lang="en-GB" sz="1400" dirty="0"/>
                    </a:p>
                  </a:txBody>
                  <a:tcPr/>
                </a:tc>
                <a:tc>
                  <a:txBody>
                    <a:bodyPr/>
                    <a:lstStyle/>
                    <a:p>
                      <a:r>
                        <a:rPr lang="en-GB" sz="1400" dirty="0" smtClean="0"/>
                        <a:t>6%</a:t>
                      </a:r>
                      <a:endParaRPr lang="en-GB" sz="1400" dirty="0"/>
                    </a:p>
                  </a:txBody>
                  <a:tcPr/>
                </a:tc>
                <a:extLst>
                  <a:ext uri="{0D108BD9-81ED-4DB2-BD59-A6C34878D82A}">
                    <a16:rowId xmlns:a16="http://schemas.microsoft.com/office/drawing/2014/main" val="1850941668"/>
                  </a:ext>
                </a:extLst>
              </a:tr>
              <a:tr h="319894">
                <a:tc>
                  <a:txBody>
                    <a:bodyPr/>
                    <a:lstStyle/>
                    <a:p>
                      <a:r>
                        <a:rPr lang="en-GB" sz="1400" dirty="0" smtClean="0"/>
                        <a:t>4%</a:t>
                      </a:r>
                      <a:endParaRPr lang="en-GB" sz="1400" dirty="0"/>
                    </a:p>
                  </a:txBody>
                  <a:tcPr/>
                </a:tc>
                <a:tc>
                  <a:txBody>
                    <a:bodyPr/>
                    <a:lstStyle/>
                    <a:p>
                      <a:r>
                        <a:rPr lang="en-GB" sz="1400" dirty="0" smtClean="0"/>
                        <a:t>7%</a:t>
                      </a:r>
                      <a:endParaRPr lang="en-GB" sz="1400" dirty="0"/>
                    </a:p>
                  </a:txBody>
                  <a:tcPr/>
                </a:tc>
                <a:extLst>
                  <a:ext uri="{0D108BD9-81ED-4DB2-BD59-A6C34878D82A}">
                    <a16:rowId xmlns:a16="http://schemas.microsoft.com/office/drawing/2014/main" val="196885257"/>
                  </a:ext>
                </a:extLst>
              </a:tr>
              <a:tr h="319894">
                <a:tc>
                  <a:txBody>
                    <a:bodyPr/>
                    <a:lstStyle/>
                    <a:p>
                      <a:r>
                        <a:rPr lang="en-GB" sz="1400" dirty="0" smtClean="0"/>
                        <a:t>5%</a:t>
                      </a:r>
                      <a:endParaRPr lang="en-GB" sz="1400" dirty="0"/>
                    </a:p>
                  </a:txBody>
                  <a:tcPr/>
                </a:tc>
                <a:tc>
                  <a:txBody>
                    <a:bodyPr/>
                    <a:lstStyle/>
                    <a:p>
                      <a:r>
                        <a:rPr lang="en-GB" sz="1400" dirty="0" smtClean="0"/>
                        <a:t>8%</a:t>
                      </a:r>
                      <a:endParaRPr lang="en-GB" sz="1400" dirty="0"/>
                    </a:p>
                  </a:txBody>
                  <a:tcPr/>
                </a:tc>
                <a:extLst>
                  <a:ext uri="{0D108BD9-81ED-4DB2-BD59-A6C34878D82A}">
                    <a16:rowId xmlns:a16="http://schemas.microsoft.com/office/drawing/2014/main" val="3475839204"/>
                  </a:ext>
                </a:extLst>
              </a:tr>
              <a:tr h="319894">
                <a:tc>
                  <a:txBody>
                    <a:bodyPr/>
                    <a:lstStyle/>
                    <a:p>
                      <a:r>
                        <a:rPr lang="en-GB" sz="1400" dirty="0" smtClean="0"/>
                        <a:t>6%</a:t>
                      </a:r>
                      <a:endParaRPr lang="en-GB" sz="1400" dirty="0"/>
                    </a:p>
                  </a:txBody>
                  <a:tcPr/>
                </a:tc>
                <a:tc>
                  <a:txBody>
                    <a:bodyPr/>
                    <a:lstStyle/>
                    <a:p>
                      <a:r>
                        <a:rPr lang="en-GB" sz="1400" dirty="0" smtClean="0"/>
                        <a:t>9%</a:t>
                      </a:r>
                      <a:endParaRPr lang="en-GB" sz="1400" dirty="0"/>
                    </a:p>
                  </a:txBody>
                  <a:tcPr/>
                </a:tc>
                <a:extLst>
                  <a:ext uri="{0D108BD9-81ED-4DB2-BD59-A6C34878D82A}">
                    <a16:rowId xmlns:a16="http://schemas.microsoft.com/office/drawing/2014/main" val="2886825037"/>
                  </a:ext>
                </a:extLst>
              </a:tr>
            </a:tbl>
          </a:graphicData>
        </a:graphic>
      </p:graphicFrame>
      <p:sp>
        <p:nvSpPr>
          <p:cNvPr id="13" name="Text Placeholder 4"/>
          <p:cNvSpPr txBox="1">
            <a:spLocks noGrp="1"/>
          </p:cNvSpPr>
          <p:nvPr>
            <p:ph type="body" idx="4294967295"/>
          </p:nvPr>
        </p:nvSpPr>
        <p:spPr>
          <a:xfrm>
            <a:off x="433480" y="4664820"/>
            <a:ext cx="10620518" cy="946134"/>
          </a:xfrm>
        </p:spPr>
        <p:txBody>
          <a:bodyPr>
            <a:noAutofit/>
          </a:bodyPr>
          <a:lstStyle/>
          <a:p>
            <a:pPr marL="0" indent="0">
              <a:buClr>
                <a:srgbClr val="FF4D06"/>
              </a:buClr>
              <a:buNone/>
            </a:pPr>
            <a:r>
              <a:rPr lang="en-GB" b="1" spc="60" dirty="0" smtClean="0"/>
              <a:t>Changing contributions</a:t>
            </a:r>
          </a:p>
          <a:p>
            <a:pPr>
              <a:buClr>
                <a:srgbClr val="FF4D06"/>
              </a:buClr>
            </a:pPr>
            <a:r>
              <a:rPr lang="en-GB" spc="60" dirty="0" smtClean="0"/>
              <a:t>You </a:t>
            </a:r>
            <a:r>
              <a:rPr lang="en-GB" spc="60" dirty="0"/>
              <a:t>can </a:t>
            </a:r>
            <a:r>
              <a:rPr lang="en-GB" b="1" spc="60" dirty="0" smtClean="0"/>
              <a:t>increase or decrease</a:t>
            </a:r>
            <a:r>
              <a:rPr lang="en-GB" spc="60" dirty="0" smtClean="0"/>
              <a:t> </a:t>
            </a:r>
            <a:r>
              <a:rPr lang="en-GB" spc="60" dirty="0"/>
              <a:t>your pension contributions in any month by logging onto the Benefit Platform – Pension Module between the 1st and 25th of each month and payroll will pick up any actions in the </a:t>
            </a:r>
            <a:r>
              <a:rPr lang="en-GB" b="1" spc="60" dirty="0"/>
              <a:t>following </a:t>
            </a:r>
            <a:r>
              <a:rPr lang="en-GB" b="1" spc="60" dirty="0" smtClean="0"/>
              <a:t>month</a:t>
            </a:r>
            <a:endParaRPr lang="en-GB" b="1" spc="60" dirty="0" smtClean="0"/>
          </a:p>
        </p:txBody>
      </p:sp>
      <p:sp>
        <p:nvSpPr>
          <p:cNvPr id="12" name="Text Placeholder 19"/>
          <p:cNvSpPr txBox="1">
            <a:spLocks noGrp="1"/>
          </p:cNvSpPr>
          <p:nvPr>
            <p:ph type="body" idx="4294967295"/>
          </p:nvPr>
        </p:nvSpPr>
        <p:spPr>
          <a:xfrm>
            <a:off x="0" y="777875"/>
            <a:ext cx="519113" cy="123825"/>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p:cNvSpPr txBox="1"/>
          <p:nvPr/>
        </p:nvSpPr>
        <p:spPr>
          <a:xfrm>
            <a:off x="433480" y="6516398"/>
            <a:ext cx="341318"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0788E6-3541-4B66-89CA-842CB534D0C9}" type="slidenum">
              <a:rPr sz="1200">
                <a:latin typeface="Arial" panose="020B0604020202020204" pitchFamily="34" charset="0"/>
                <a:cs typeface="Arial" panose="020B0604020202020204" pitchFamily="34" charset="0"/>
              </a:rPr>
              <a:t>4</a:t>
            </a:fld>
            <a:endParaRPr lang="en-GB" sz="700" b="0" i="0" u="none" strike="noStrike" kern="1200" cap="none" spc="0" baseline="0" dirty="0">
              <a:solidFill>
                <a:srgbClr val="FF4D06"/>
              </a:solidFill>
              <a:uFillTx/>
              <a:latin typeface="Arial" panose="020B0604020202020204" pitchFamily="34" charset="0"/>
              <a:cs typeface="Arial" panose="020B0604020202020204" pitchFamily="34" charset="0"/>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lvl="0" indent="0">
              <a:lnSpc>
                <a:spcPct val="100000"/>
              </a:lnSpc>
              <a:spcAft>
                <a:spcPts val="0"/>
              </a:spcAft>
              <a:buNone/>
            </a:pPr>
            <a:r>
              <a:rPr lang="en-GB" sz="900" cap="all" dirty="0" smtClean="0"/>
              <a:t>Ineos group personal pension plan</a:t>
            </a:r>
            <a:endParaRPr lang="en-GB" sz="900" cap="all" dirty="0"/>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a:t>INEOS Group Personal Pension Plan</a:t>
            </a:r>
          </a:p>
        </p:txBody>
      </p:sp>
      <p:sp>
        <p:nvSpPr>
          <p:cNvPr id="6"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FF4D06"/>
                </a:solidFill>
              </a:rPr>
              <a:t>Salary Sacrifice / Automatic Enrolment</a:t>
            </a:r>
            <a:endParaRPr lang="en-GB" sz="2200" dirty="0">
              <a:solidFill>
                <a:srgbClr val="FF4D06"/>
              </a:solidFill>
            </a:endParaRPr>
          </a:p>
        </p:txBody>
      </p:sp>
      <p:sp>
        <p:nvSpPr>
          <p:cNvPr id="13" name="Text Placeholder 4"/>
          <p:cNvSpPr txBox="1">
            <a:spLocks noGrp="1"/>
          </p:cNvSpPr>
          <p:nvPr>
            <p:ph type="body" idx="4294967295"/>
          </p:nvPr>
        </p:nvSpPr>
        <p:spPr>
          <a:xfrm>
            <a:off x="484169" y="1683624"/>
            <a:ext cx="11206262" cy="4660026"/>
          </a:xfrm>
        </p:spPr>
        <p:txBody>
          <a:bodyPr>
            <a:noAutofit/>
          </a:bodyPr>
          <a:lstStyle/>
          <a:p>
            <a:pPr marL="0" indent="0">
              <a:lnSpc>
                <a:spcPct val="100000"/>
              </a:lnSpc>
              <a:spcAft>
                <a:spcPts val="600"/>
              </a:spcAft>
              <a:buNone/>
              <a:defRPr/>
            </a:pPr>
            <a:r>
              <a:rPr lang="en-GB" b="1" dirty="0" smtClean="0">
                <a:latin typeface="Arial" panose="020B0604020202020204" pitchFamily="34" charset="0"/>
                <a:ea typeface="Cambria" panose="02040503050406030204" pitchFamily="18" charset="0"/>
                <a:cs typeface="Arial" panose="020B0604020202020204" pitchFamily="34" charset="0"/>
              </a:rPr>
              <a:t>Pension Contributions – Salary Sacrifice Arrangement  </a:t>
            </a:r>
            <a:endParaRPr lang="en-GB" altLang="en-US" sz="900" b="1" dirty="0" smtClean="0">
              <a:latin typeface="Arial" panose="020B0604020202020204" pitchFamily="34" charset="0"/>
              <a:ea typeface="Cambria" panose="02040503050406030204" pitchFamily="18" charset="0"/>
              <a:cs typeface="Arial" panose="020B0604020202020204" pitchFamily="34" charset="0"/>
            </a:endParaRPr>
          </a:p>
          <a:p>
            <a:pPr>
              <a:lnSpc>
                <a:spcPct val="80000"/>
              </a:lnSpc>
              <a:spcAft>
                <a:spcPts val="600"/>
              </a:spcAft>
              <a:buClr>
                <a:srgbClr val="FF4D06"/>
              </a:buClr>
              <a:defRPr/>
            </a:pPr>
            <a:r>
              <a:rPr lang="en-GB" spc="60" dirty="0" smtClean="0"/>
              <a:t>Our default for pension contributions is via a recognised Salary Sacrifice Arrangement – See INEOS Salary Sacrifice Guide for full details</a:t>
            </a:r>
          </a:p>
          <a:p>
            <a:pPr>
              <a:lnSpc>
                <a:spcPct val="80000"/>
              </a:lnSpc>
              <a:spcAft>
                <a:spcPts val="600"/>
              </a:spcAft>
              <a:buClr>
                <a:srgbClr val="FF4D06"/>
              </a:buClr>
              <a:defRPr/>
            </a:pPr>
            <a:r>
              <a:rPr lang="en-GB" spc="60" dirty="0" smtClean="0"/>
              <a:t>Salary sacrifice means that you benefit from tax relief at your marginal rate as well as saving on your national insurance contributions</a:t>
            </a:r>
          </a:p>
          <a:p>
            <a:pPr>
              <a:lnSpc>
                <a:spcPct val="80000"/>
              </a:lnSpc>
              <a:spcAft>
                <a:spcPts val="600"/>
              </a:spcAft>
              <a:buClr>
                <a:srgbClr val="FF4D06"/>
              </a:buClr>
              <a:defRPr/>
            </a:pPr>
            <a:r>
              <a:rPr lang="en-GB" spc="60" dirty="0" smtClean="0"/>
              <a:t>Being in a Salary Sacrifice arrangement means you have less taxable earnings however your full, ‘pre-pension deduction’ salary is used for any calculations relating to other benefits, bonus etc. so you won’t miss out</a:t>
            </a:r>
          </a:p>
          <a:p>
            <a:pPr>
              <a:lnSpc>
                <a:spcPct val="80000"/>
              </a:lnSpc>
              <a:spcAft>
                <a:spcPts val="600"/>
              </a:spcAft>
              <a:buClr>
                <a:srgbClr val="FF4D06"/>
              </a:buClr>
              <a:defRPr/>
            </a:pPr>
            <a:r>
              <a:rPr lang="en-GB" spc="60" dirty="0" smtClean="0"/>
              <a:t>Whilst being in a Salary Sacrifice arrangement is beneficial to most it may not be for you and therefore if you wish you can opt out of this arrangement and pay over pension contributions via payroll </a:t>
            </a:r>
          </a:p>
          <a:p>
            <a:pPr>
              <a:lnSpc>
                <a:spcPct val="80000"/>
              </a:lnSpc>
              <a:spcAft>
                <a:spcPts val="600"/>
              </a:spcAft>
              <a:buClr>
                <a:srgbClr val="FF4D06"/>
              </a:buClr>
              <a:defRPr/>
            </a:pPr>
            <a:r>
              <a:rPr lang="en-GB" spc="60" dirty="0" smtClean="0"/>
              <a:t>Should you wish to </a:t>
            </a:r>
            <a:r>
              <a:rPr lang="en-GB" spc="60" dirty="0"/>
              <a:t>opt out of </a:t>
            </a:r>
            <a:r>
              <a:rPr lang="en-GB" spc="60" dirty="0" smtClean="0"/>
              <a:t>the Salary </a:t>
            </a:r>
            <a:r>
              <a:rPr lang="en-GB" spc="60" dirty="0"/>
              <a:t>Sacrifice </a:t>
            </a:r>
            <a:r>
              <a:rPr lang="en-GB" spc="60" dirty="0" smtClean="0"/>
              <a:t>arrangement please </a:t>
            </a:r>
            <a:r>
              <a:rPr lang="en-GB" spc="60" dirty="0"/>
              <a:t>contact the HR </a:t>
            </a:r>
            <a:r>
              <a:rPr lang="en-GB" spc="60" dirty="0" smtClean="0"/>
              <a:t>team via </a:t>
            </a:r>
            <a:r>
              <a:rPr lang="en-GB" spc="60" dirty="0" smtClean="0">
                <a:hlinkClick r:id="rId2"/>
              </a:rPr>
              <a:t>humanresources@ineos.com</a:t>
            </a:r>
            <a:r>
              <a:rPr lang="en-GB" spc="60" dirty="0" smtClean="0"/>
              <a:t>   </a:t>
            </a:r>
          </a:p>
          <a:p>
            <a:pPr marL="0" indent="0">
              <a:lnSpc>
                <a:spcPct val="80000"/>
              </a:lnSpc>
              <a:spcAft>
                <a:spcPts val="600"/>
              </a:spcAft>
              <a:buClr>
                <a:srgbClr val="FF4D06"/>
              </a:buClr>
              <a:buNone/>
              <a:defRPr/>
            </a:pPr>
            <a:r>
              <a:rPr lang="en-GB" b="1" spc="60" dirty="0" smtClean="0"/>
              <a:t/>
            </a:r>
            <a:br>
              <a:rPr lang="en-GB" b="1" spc="60" dirty="0" smtClean="0"/>
            </a:br>
            <a:r>
              <a:rPr lang="en-GB" b="1" spc="60" dirty="0" smtClean="0"/>
              <a:t>Automatic Enrolment </a:t>
            </a:r>
          </a:p>
          <a:p>
            <a:pPr>
              <a:lnSpc>
                <a:spcPct val="80000"/>
              </a:lnSpc>
              <a:spcAft>
                <a:spcPts val="600"/>
              </a:spcAft>
              <a:buClr>
                <a:srgbClr val="FF4D06"/>
              </a:buClr>
              <a:defRPr/>
            </a:pPr>
            <a:r>
              <a:rPr lang="en-GB" spc="60" dirty="0" smtClean="0"/>
              <a:t>Since 2012 UK employers have a legal obligation to enrol employees meeting certain criteria into a pension plan</a:t>
            </a:r>
          </a:p>
          <a:p>
            <a:pPr>
              <a:lnSpc>
                <a:spcPct val="80000"/>
              </a:lnSpc>
              <a:spcAft>
                <a:spcPts val="600"/>
              </a:spcAft>
              <a:buClr>
                <a:srgbClr val="FF4D06"/>
              </a:buClr>
              <a:defRPr/>
            </a:pPr>
            <a:r>
              <a:rPr lang="en-GB" spc="60" dirty="0" smtClean="0"/>
              <a:t>Both the employee and employer will contribute </a:t>
            </a:r>
          </a:p>
          <a:p>
            <a:pPr>
              <a:lnSpc>
                <a:spcPct val="80000"/>
              </a:lnSpc>
              <a:spcAft>
                <a:spcPts val="600"/>
              </a:spcAft>
              <a:buClr>
                <a:srgbClr val="FF4D06"/>
              </a:buClr>
              <a:defRPr/>
            </a:pPr>
            <a:r>
              <a:rPr lang="en-GB" spc="60" dirty="0" smtClean="0"/>
              <a:t>If you do not complete the pension choices form on joining Payroll will automatically enrol you into our default contributions structure </a:t>
            </a:r>
          </a:p>
          <a:p>
            <a:pPr>
              <a:lnSpc>
                <a:spcPct val="80000"/>
              </a:lnSpc>
              <a:spcAft>
                <a:spcPts val="600"/>
              </a:spcAft>
              <a:buClr>
                <a:srgbClr val="FF4D06"/>
              </a:buClr>
              <a:defRPr/>
            </a:pPr>
            <a:r>
              <a:rPr lang="en-GB" spc="60" dirty="0" smtClean="0"/>
              <a:t>You will be automatically enrolled in month 4 after joining if you make no choice on pension</a:t>
            </a:r>
          </a:p>
          <a:p>
            <a:pPr>
              <a:lnSpc>
                <a:spcPct val="80000"/>
              </a:lnSpc>
              <a:spcAft>
                <a:spcPts val="600"/>
              </a:spcAft>
              <a:buClr>
                <a:srgbClr val="FF4D06"/>
              </a:buClr>
              <a:defRPr/>
            </a:pPr>
            <a:r>
              <a:rPr lang="en-GB" spc="60" dirty="0" smtClean="0"/>
              <a:t>Being automatically enrolled may not be the most efficient way to save for your retirement, full details are contained within the ‘Automatic Enrolment - Important Information’ document.</a:t>
            </a:r>
            <a:br>
              <a:rPr lang="en-GB" spc="60" dirty="0" smtClean="0"/>
            </a:br>
            <a:endParaRPr lang="en-GB" spc="60" dirty="0" smtClean="0"/>
          </a:p>
          <a:p>
            <a:pPr marL="0" indent="0" algn="ctr">
              <a:lnSpc>
                <a:spcPct val="80000"/>
              </a:lnSpc>
              <a:spcAft>
                <a:spcPts val="600"/>
              </a:spcAft>
              <a:buClr>
                <a:srgbClr val="FF4D06"/>
              </a:buClr>
              <a:buNone/>
              <a:defRPr/>
            </a:pPr>
            <a:r>
              <a:rPr lang="en-GB" spc="60" dirty="0" smtClean="0"/>
              <a:t>Should you need further information please contact HR via </a:t>
            </a:r>
            <a:r>
              <a:rPr lang="en-GB" spc="60" dirty="0" smtClean="0">
                <a:hlinkClick r:id="rId2"/>
              </a:rPr>
              <a:t>humanresources@ineos.com</a:t>
            </a:r>
            <a:r>
              <a:rPr lang="en-GB" spc="60" dirty="0" smtClean="0"/>
              <a:t> </a:t>
            </a:r>
            <a:endParaRPr lang="en-GB" spc="60" dirty="0"/>
          </a:p>
          <a:p>
            <a:pPr marL="0" indent="0">
              <a:lnSpc>
                <a:spcPct val="80000"/>
              </a:lnSpc>
              <a:spcAft>
                <a:spcPts val="600"/>
              </a:spcAft>
              <a:buNone/>
              <a:defRPr/>
            </a:pPr>
            <a:endParaRPr lang="en-GB" spc="60" dirty="0"/>
          </a:p>
        </p:txBody>
      </p:sp>
      <p:sp>
        <p:nvSpPr>
          <p:cNvPr id="8" name="Text Placeholder 19"/>
          <p:cNvSpPr txBox="1">
            <a:spLocks noGrp="1"/>
          </p:cNvSpPr>
          <p:nvPr>
            <p:ph type="body" idx="4294967295"/>
          </p:nvPr>
        </p:nvSpPr>
        <p:spPr>
          <a:xfrm>
            <a:off x="0" y="787400"/>
            <a:ext cx="519113" cy="123825"/>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Tree>
    <p:extLst>
      <p:ext uri="{BB962C8B-B14F-4D97-AF65-F5344CB8AC3E}">
        <p14:creationId xmlns:p14="http://schemas.microsoft.com/office/powerpoint/2010/main" val="210518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5"/>
          <p:cNvSpPr txBox="1"/>
          <p:nvPr/>
        </p:nvSpPr>
        <p:spPr>
          <a:xfrm>
            <a:off x="448995" y="6516398"/>
            <a:ext cx="310289"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7F7CCE-D9FF-4AE8-A7AF-F0CDD3B0DCA4}" type="slidenum">
              <a:rPr sz="1200">
                <a:latin typeface="Arial" panose="020B0604020202020204" pitchFamily="34" charset="0"/>
                <a:cs typeface="Arial" panose="020B0604020202020204" pitchFamily="34" charset="0"/>
              </a:rPr>
              <a:t>5</a:t>
            </a:fld>
            <a:endParaRPr lang="en-GB" sz="600" b="0" i="0" u="none" strike="noStrike" kern="1200" cap="none" spc="0" baseline="0" dirty="0">
              <a:solidFill>
                <a:srgbClr val="FF4D06"/>
              </a:solidFill>
              <a:uFillTx/>
              <a:latin typeface="Arial" panose="020B0604020202020204" pitchFamily="34" charset="0"/>
              <a:cs typeface="Arial" panose="020B0604020202020204" pitchFamily="34" charset="0"/>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indent="0">
              <a:lnSpc>
                <a:spcPct val="100000"/>
              </a:lnSpc>
              <a:spcAft>
                <a:spcPts val="0"/>
              </a:spcAft>
              <a:buNone/>
            </a:pPr>
            <a:r>
              <a:rPr lang="en-GB" sz="900" cap="all" dirty="0" err="1" smtClean="0"/>
              <a:t>ineos</a:t>
            </a:r>
            <a:r>
              <a:rPr lang="en-GB" sz="900" cap="all" dirty="0" smtClean="0"/>
              <a:t> </a:t>
            </a:r>
            <a:r>
              <a:rPr lang="en-GB" sz="900" cap="all" dirty="0"/>
              <a:t>group personal pension </a:t>
            </a:r>
            <a:r>
              <a:rPr lang="en-GB" sz="900" cap="all" dirty="0" smtClean="0"/>
              <a:t>plan</a:t>
            </a:r>
            <a:endParaRPr lang="en-GB" sz="900" cap="all" dirty="0"/>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a:t>INEOS Group Personal Pension Plan</a:t>
            </a:r>
          </a:p>
        </p:txBody>
      </p:sp>
      <p:sp>
        <p:nvSpPr>
          <p:cNvPr id="7" name="Text Placeholder 14"/>
          <p:cNvSpPr txBox="1">
            <a:spLocks noGrp="1"/>
          </p:cNvSpPr>
          <p:nvPr>
            <p:ph type="body" idx="4294967295"/>
          </p:nvPr>
        </p:nvSpPr>
        <p:spPr>
          <a:xfrm>
            <a:off x="518891" y="1805649"/>
            <a:ext cx="11092084" cy="4548851"/>
          </a:xfrm>
        </p:spPr>
        <p:txBody>
          <a:bodyPr>
            <a:noAutofit/>
          </a:bodyPr>
          <a:lstStyle/>
          <a:p>
            <a:pPr marL="0" indent="0" fontAlgn="base">
              <a:buNone/>
            </a:pPr>
            <a:r>
              <a:rPr lang="en-GB" sz="1600" spc="60" dirty="0" smtClean="0"/>
              <a:t>Before joining the Company you can access the details of the INEOS Group Personal Pension Plan managed by Scottish Widows via this link:  </a:t>
            </a:r>
            <a:r>
              <a:rPr lang="en-GB" sz="1600" dirty="0">
                <a:hlinkClick r:id="rId2"/>
              </a:rPr>
              <a:t>Scottish Widows | Retirement | INEOS Group Personal Pension Plan</a:t>
            </a:r>
            <a:endParaRPr lang="en-GB" sz="1600" dirty="0"/>
          </a:p>
          <a:p>
            <a:pPr marL="0" indent="0" fontAlgn="base">
              <a:buNone/>
            </a:pPr>
            <a:r>
              <a:rPr lang="en-GB" sz="1600" spc="60" dirty="0" smtClean="0"/>
              <a:t>By law we must set a default investment fund. </a:t>
            </a:r>
            <a:r>
              <a:rPr lang="en-GB" sz="1600" spc="60" dirty="0"/>
              <a:t>T</a:t>
            </a:r>
            <a:r>
              <a:rPr lang="en-GB" sz="1600" spc="60" dirty="0" smtClean="0"/>
              <a:t>ypically Company’s offer a ‘Lifestyle’ fund which will track your investments and number of years to retirement with the aim to de-risk your investments the closer to retirement you get.  Our default investment fund is the ‘SW Mercer Target Drawdown Retirement’ fund.  To help you decide you can access the </a:t>
            </a:r>
            <a:r>
              <a:rPr lang="en-GB" sz="1600" spc="60" dirty="0" smtClean="0">
                <a:hlinkClick r:id="rId3"/>
              </a:rPr>
              <a:t>Guide to Fund Choices </a:t>
            </a:r>
            <a:r>
              <a:rPr lang="en-GB" sz="1600" spc="60" dirty="0" smtClean="0"/>
              <a:t>document as well as the </a:t>
            </a:r>
            <a:r>
              <a:rPr lang="en-GB" sz="1600" spc="60" dirty="0" smtClean="0">
                <a:hlinkClick r:id="rId4"/>
              </a:rPr>
              <a:t>Key Features Retirement Saver</a:t>
            </a:r>
            <a:r>
              <a:rPr lang="en-GB" sz="1600" spc="60" dirty="0" smtClean="0"/>
              <a:t> document online before you join via the Scottish Widows web site (link above).</a:t>
            </a:r>
          </a:p>
          <a:p>
            <a:pPr marL="0" indent="0" fontAlgn="base">
              <a:buNone/>
            </a:pPr>
            <a:r>
              <a:rPr lang="en-GB" sz="1600" spc="60" dirty="0" smtClean="0"/>
              <a:t>There are a number of things you can do via the website once you have your login details including:</a:t>
            </a:r>
          </a:p>
          <a:p>
            <a:pPr fontAlgn="base">
              <a:spcAft>
                <a:spcPts val="600"/>
              </a:spcAft>
              <a:buClr>
                <a:srgbClr val="FF4D06"/>
              </a:buClr>
            </a:pPr>
            <a:r>
              <a:rPr lang="en-GB" sz="1600" spc="60" dirty="0" smtClean="0"/>
              <a:t>View your options for investment via the </a:t>
            </a:r>
            <a:r>
              <a:rPr lang="en-GB" sz="1600" spc="60" dirty="0" smtClean="0">
                <a:hlinkClick r:id="rId3"/>
              </a:rPr>
              <a:t>Guide to fund choices</a:t>
            </a:r>
            <a:endParaRPr lang="en-GB" sz="1600" spc="60" dirty="0" smtClean="0"/>
          </a:p>
          <a:p>
            <a:pPr fontAlgn="base">
              <a:spcAft>
                <a:spcPts val="600"/>
              </a:spcAft>
              <a:buClr>
                <a:srgbClr val="FF4D06"/>
              </a:buClr>
            </a:pPr>
            <a:r>
              <a:rPr lang="en-GB" sz="1600" spc="60" dirty="0" smtClean="0"/>
              <a:t>Use the pension planning tools to check you are on track for retirement</a:t>
            </a:r>
          </a:p>
          <a:p>
            <a:pPr fontAlgn="base">
              <a:spcAft>
                <a:spcPts val="600"/>
              </a:spcAft>
              <a:buClr>
                <a:srgbClr val="FF4D06"/>
              </a:buClr>
            </a:pPr>
            <a:r>
              <a:rPr lang="en-GB" sz="1600" spc="60" dirty="0" smtClean="0"/>
              <a:t>Update your planned retirement age (default is 65 but you can change to suit your personal wishes)</a:t>
            </a:r>
          </a:p>
          <a:p>
            <a:pPr fontAlgn="base">
              <a:spcAft>
                <a:spcPts val="600"/>
              </a:spcAft>
              <a:buClr>
                <a:srgbClr val="FF4D06"/>
              </a:buClr>
            </a:pPr>
            <a:r>
              <a:rPr lang="en-GB" sz="1600" spc="60" dirty="0" smtClean="0"/>
              <a:t>Update </a:t>
            </a:r>
            <a:r>
              <a:rPr lang="en-GB" sz="1600" spc="60" dirty="0"/>
              <a:t>your Expression of wish form so that your beneficiaries are up to date</a:t>
            </a:r>
          </a:p>
          <a:p>
            <a:pPr marL="0" indent="0" fontAlgn="base">
              <a:spcAft>
                <a:spcPts val="600"/>
              </a:spcAft>
              <a:buNone/>
            </a:pPr>
            <a:endParaRPr lang="en-GB" sz="1600" spc="60" dirty="0" smtClean="0"/>
          </a:p>
          <a:p>
            <a:pPr marL="0" indent="0" fontAlgn="base">
              <a:spcAft>
                <a:spcPts val="600"/>
              </a:spcAft>
              <a:buNone/>
            </a:pPr>
            <a:r>
              <a:rPr lang="en-GB" sz="1600" spc="60" dirty="0"/>
              <a:t>Should you have any queries once you have joined the pension Plan please contact the Pension Support Centre for Scottish Widows (0800 015 2412)</a:t>
            </a:r>
          </a:p>
          <a:p>
            <a:pPr marL="0" indent="0" fontAlgn="base">
              <a:spcAft>
                <a:spcPts val="600"/>
              </a:spcAft>
              <a:buNone/>
            </a:pPr>
            <a:endParaRPr lang="en-GB" sz="1600" spc="60" dirty="0" smtClean="0"/>
          </a:p>
        </p:txBody>
      </p:sp>
      <p:sp>
        <p:nvSpPr>
          <p:cNvPr id="9"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FF4D06"/>
                </a:solidFill>
              </a:rPr>
              <a:t>Fund Guide</a:t>
            </a:r>
            <a:endParaRPr lang="en-GB" sz="2200" dirty="0">
              <a:solidFill>
                <a:srgbClr val="FF4D06"/>
              </a:solidFill>
            </a:endParaRPr>
          </a:p>
        </p:txBody>
      </p:sp>
      <p:sp>
        <p:nvSpPr>
          <p:cNvPr id="8" name="Text Placeholder 19"/>
          <p:cNvSpPr txBox="1">
            <a:spLocks noGrp="1"/>
          </p:cNvSpPr>
          <p:nvPr>
            <p:ph type="body" idx="4294967295"/>
          </p:nvPr>
        </p:nvSpPr>
        <p:spPr>
          <a:xfrm>
            <a:off x="0" y="777875"/>
            <a:ext cx="519113" cy="123825"/>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Tree>
    <p:extLst>
      <p:ext uri="{BB962C8B-B14F-4D97-AF65-F5344CB8AC3E}">
        <p14:creationId xmlns:p14="http://schemas.microsoft.com/office/powerpoint/2010/main" val="134237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Slide Number Placeholder 15"/>
          <p:cNvSpPr txBox="1"/>
          <p:nvPr/>
        </p:nvSpPr>
        <p:spPr>
          <a:xfrm>
            <a:off x="485446" y="6516398"/>
            <a:ext cx="256437" cy="18255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7F7CCE-D9FF-4AE8-A7AF-F0CDD3B0DCA4}" type="slidenum">
              <a:rPr sz="1200">
                <a:latin typeface="Arial" panose="020B0604020202020204" pitchFamily="34" charset="0"/>
                <a:cs typeface="Arial" panose="020B0604020202020204" pitchFamily="34" charset="0"/>
              </a:rPr>
              <a:t>6</a:t>
            </a:fld>
            <a:endParaRPr lang="en-GB" sz="1200" b="0" i="0" u="none" strike="noStrike" kern="1200" cap="none" spc="0" baseline="0" dirty="0">
              <a:solidFill>
                <a:srgbClr val="FF4D06"/>
              </a:solidFill>
              <a:uFillTx/>
              <a:latin typeface="Arial" panose="020B0604020202020204" pitchFamily="34" charset="0"/>
              <a:cs typeface="Arial" panose="020B0604020202020204" pitchFamily="34" charset="0"/>
            </a:endParaRPr>
          </a:p>
        </p:txBody>
      </p:sp>
      <p:sp>
        <p:nvSpPr>
          <p:cNvPr id="3" name="Text Placeholder 11"/>
          <p:cNvSpPr txBox="1">
            <a:spLocks noGrp="1"/>
          </p:cNvSpPr>
          <p:nvPr>
            <p:ph type="body" idx="4294967295"/>
          </p:nvPr>
        </p:nvSpPr>
        <p:spPr>
          <a:xfrm>
            <a:off x="904835" y="6507665"/>
            <a:ext cx="7891592" cy="200025"/>
          </a:xfrm>
        </p:spPr>
        <p:txBody>
          <a:bodyPr anchor="ctr">
            <a:noAutofit/>
          </a:bodyPr>
          <a:lstStyle/>
          <a:p>
            <a:pPr marL="0" indent="0">
              <a:lnSpc>
                <a:spcPct val="100000"/>
              </a:lnSpc>
              <a:spcAft>
                <a:spcPts val="0"/>
              </a:spcAft>
              <a:buNone/>
            </a:pPr>
            <a:r>
              <a:rPr lang="en-GB" sz="900" cap="all" dirty="0"/>
              <a:t>Ineos group personal pension </a:t>
            </a:r>
            <a:r>
              <a:rPr lang="en-GB" sz="900" cap="all" dirty="0" smtClean="0"/>
              <a:t>plan</a:t>
            </a:r>
            <a:endParaRPr lang="en-GB" sz="900" cap="all" dirty="0"/>
          </a:p>
        </p:txBody>
      </p:sp>
      <p:sp>
        <p:nvSpPr>
          <p:cNvPr id="5" name="Text Placeholder 3"/>
          <p:cNvSpPr txBox="1">
            <a:spLocks noGrp="1"/>
          </p:cNvSpPr>
          <p:nvPr>
            <p:ph type="body" idx="4294967295"/>
          </p:nvPr>
        </p:nvSpPr>
        <p:spPr>
          <a:xfrm>
            <a:off x="507318" y="588809"/>
            <a:ext cx="11128028" cy="568199"/>
          </a:xfrm>
        </p:spPr>
        <p:txBody>
          <a:bodyPr>
            <a:noAutofit/>
          </a:bodyPr>
          <a:lstStyle/>
          <a:p>
            <a:pPr marL="0" lvl="0" indent="0">
              <a:lnSpc>
                <a:spcPct val="80000"/>
              </a:lnSpc>
              <a:spcAft>
                <a:spcPts val="0"/>
              </a:spcAft>
              <a:buNone/>
            </a:pPr>
            <a:r>
              <a:rPr lang="en-GB" sz="4400" b="1" spc="-100" dirty="0" smtClean="0"/>
              <a:t>Insured Benefits </a:t>
            </a:r>
            <a:endParaRPr lang="en-GB" sz="4400" b="1" spc="-100" dirty="0"/>
          </a:p>
        </p:txBody>
      </p:sp>
      <p:sp>
        <p:nvSpPr>
          <p:cNvPr id="7" name="Text Placeholder 14"/>
          <p:cNvSpPr txBox="1">
            <a:spLocks noGrp="1"/>
          </p:cNvSpPr>
          <p:nvPr>
            <p:ph type="body" idx="4294967295"/>
          </p:nvPr>
        </p:nvSpPr>
        <p:spPr>
          <a:xfrm>
            <a:off x="495743" y="1713053"/>
            <a:ext cx="10534930" cy="4294208"/>
          </a:xfrm>
        </p:spPr>
        <p:txBody>
          <a:bodyPr>
            <a:noAutofit/>
          </a:bodyPr>
          <a:lstStyle/>
          <a:p>
            <a:pPr marL="0" lvl="0" indent="0">
              <a:buClr>
                <a:srgbClr val="FF4D06"/>
              </a:buClr>
              <a:buNone/>
            </a:pPr>
            <a:r>
              <a:rPr lang="en-GB" sz="1600" spc="60" dirty="0" smtClean="0"/>
              <a:t>Whilst not everyone wants to think about death it is worth being aware </a:t>
            </a:r>
            <a:r>
              <a:rPr lang="en-GB" sz="1600" spc="60" dirty="0" smtClean="0"/>
              <a:t>that </a:t>
            </a:r>
            <a:r>
              <a:rPr lang="en-GB" sz="1600" spc="60" dirty="0" smtClean="0"/>
              <a:t>should you die whilst </a:t>
            </a:r>
            <a:r>
              <a:rPr lang="en-GB" sz="1600" spc="60" dirty="0" smtClean="0"/>
              <a:t>still employed by the Company </a:t>
            </a:r>
            <a:r>
              <a:rPr lang="en-GB" sz="1600" spc="60" dirty="0" smtClean="0"/>
              <a:t>what </a:t>
            </a:r>
            <a:r>
              <a:rPr lang="en-GB" sz="1600" spc="60" dirty="0" smtClean="0"/>
              <a:t>is payable in </a:t>
            </a:r>
            <a:r>
              <a:rPr lang="en-GB" sz="1600" spc="60" dirty="0" smtClean="0"/>
              <a:t>terms of death in </a:t>
            </a:r>
            <a:r>
              <a:rPr lang="en-GB" sz="1600" spc="60" dirty="0" smtClean="0"/>
              <a:t>service </a:t>
            </a:r>
            <a:r>
              <a:rPr lang="en-GB" sz="1600" spc="60" dirty="0" smtClean="0"/>
              <a:t>which will provide some comfort to your family at a very difficult time. </a:t>
            </a:r>
          </a:p>
          <a:p>
            <a:pPr marL="0" lvl="0" indent="0">
              <a:buClr>
                <a:srgbClr val="FF4D06"/>
              </a:buClr>
              <a:buNone/>
            </a:pPr>
            <a:r>
              <a:rPr lang="en-GB" sz="1600" spc="60" dirty="0" smtClean="0"/>
              <a:t>In the event of </a:t>
            </a:r>
            <a:r>
              <a:rPr lang="en-GB" sz="1600" spc="60" dirty="0" smtClean="0"/>
              <a:t>death </a:t>
            </a:r>
            <a:r>
              <a:rPr lang="en-GB" sz="1600" spc="60" dirty="0" smtClean="0"/>
              <a:t>whilst </a:t>
            </a:r>
            <a:r>
              <a:rPr lang="en-GB" sz="1600" spc="60" dirty="0" smtClean="0"/>
              <a:t>still employed by the Company the </a:t>
            </a:r>
            <a:r>
              <a:rPr lang="en-GB" sz="1600" spc="60" dirty="0" smtClean="0"/>
              <a:t>following cover is provided:</a:t>
            </a:r>
          </a:p>
          <a:p>
            <a:pPr lvl="0">
              <a:spcAft>
                <a:spcPts val="0"/>
              </a:spcAft>
              <a:buClr>
                <a:srgbClr val="FF4D06"/>
              </a:buClr>
            </a:pPr>
            <a:r>
              <a:rPr lang="en-GB" sz="1600" spc="60" dirty="0" smtClean="0"/>
              <a:t>If you have dependents, a payment of 6x your pensionable salary at date of death OR </a:t>
            </a:r>
          </a:p>
          <a:p>
            <a:pPr lvl="0">
              <a:spcAft>
                <a:spcPts val="0"/>
              </a:spcAft>
              <a:buClr>
                <a:srgbClr val="FF4D06"/>
              </a:buClr>
            </a:pPr>
            <a:r>
              <a:rPr lang="en-GB" sz="1600" spc="60" dirty="0" smtClean="0"/>
              <a:t>if you have no dependents, a payment of 4x pensionable salary at date of death</a:t>
            </a:r>
            <a:r>
              <a:rPr lang="en-GB" sz="1600" spc="60" dirty="0" smtClean="0"/>
              <a:t>.</a:t>
            </a:r>
            <a:br>
              <a:rPr lang="en-GB" sz="1600" spc="60" dirty="0" smtClean="0"/>
            </a:br>
            <a:endParaRPr lang="en-GB" sz="1600" spc="60" dirty="0" smtClean="0"/>
          </a:p>
          <a:p>
            <a:pPr marL="0" lvl="0" indent="0">
              <a:buClr>
                <a:srgbClr val="FF4D06"/>
              </a:buClr>
              <a:buNone/>
            </a:pPr>
            <a:r>
              <a:rPr lang="en-GB" sz="1600" spc="60" dirty="0" smtClean="0"/>
              <a:t>It is important to ensure that your expression of wish documents are kept up to date so that they reflect your wishes. </a:t>
            </a:r>
            <a:r>
              <a:rPr lang="en-GB" sz="1600" spc="60" dirty="0" smtClean="0"/>
              <a:t>It </a:t>
            </a:r>
            <a:r>
              <a:rPr lang="en-GB" sz="1600" spc="60" dirty="0" smtClean="0"/>
              <a:t>is particularly important </a:t>
            </a:r>
            <a:r>
              <a:rPr lang="en-GB" sz="1600" spc="60" dirty="0" smtClean="0"/>
              <a:t>to update your expression of wish form particularly if </a:t>
            </a:r>
            <a:r>
              <a:rPr lang="en-GB" sz="1600" spc="60" dirty="0" smtClean="0"/>
              <a:t>you have had any </a:t>
            </a:r>
            <a:r>
              <a:rPr lang="en-GB" sz="1600" spc="60" dirty="0" smtClean="0"/>
              <a:t>changes </a:t>
            </a:r>
            <a:r>
              <a:rPr lang="en-GB" sz="1600" spc="60" dirty="0" smtClean="0"/>
              <a:t>in circumstances such as marriage or divorce.</a:t>
            </a:r>
          </a:p>
          <a:p>
            <a:pPr marL="0" lvl="0" indent="0" algn="ctr">
              <a:spcAft>
                <a:spcPts val="0"/>
              </a:spcAft>
              <a:buClr>
                <a:srgbClr val="FF4D06"/>
              </a:buClr>
              <a:buNone/>
            </a:pPr>
            <a:r>
              <a:rPr lang="en-GB" sz="1600" b="1" spc="60" dirty="0" smtClean="0">
                <a:solidFill>
                  <a:srgbClr val="FF4D06"/>
                </a:solidFill>
              </a:rPr>
              <a:t>In relation to these benefits you should ensure that the expression of </a:t>
            </a:r>
          </a:p>
          <a:p>
            <a:pPr marL="0" lvl="0" indent="0" algn="ctr">
              <a:spcAft>
                <a:spcPts val="0"/>
              </a:spcAft>
              <a:buClr>
                <a:srgbClr val="FF4D06"/>
              </a:buClr>
              <a:buNone/>
            </a:pPr>
            <a:r>
              <a:rPr lang="en-GB" sz="1600" b="1" spc="60" dirty="0" smtClean="0">
                <a:solidFill>
                  <a:srgbClr val="FF4D06"/>
                </a:solidFill>
              </a:rPr>
              <a:t>wish form is completed as part of this on boarding process.</a:t>
            </a:r>
          </a:p>
          <a:p>
            <a:pPr marL="0" lvl="0" indent="0" algn="ctr">
              <a:spcAft>
                <a:spcPts val="0"/>
              </a:spcAft>
              <a:buClr>
                <a:srgbClr val="FF4D06"/>
              </a:buClr>
              <a:buNone/>
            </a:pPr>
            <a:r>
              <a:rPr lang="en-GB" sz="1600" b="1" spc="60" smtClean="0">
                <a:solidFill>
                  <a:srgbClr val="FF4D06"/>
                </a:solidFill>
              </a:rPr>
              <a:t/>
            </a:r>
            <a:br>
              <a:rPr lang="en-GB" sz="1600" b="1" spc="60" smtClean="0">
                <a:solidFill>
                  <a:srgbClr val="FF4D06"/>
                </a:solidFill>
              </a:rPr>
            </a:br>
            <a:endParaRPr lang="en-GB" sz="1600" b="1" spc="60" dirty="0">
              <a:solidFill>
                <a:srgbClr val="FF4D06"/>
              </a:solidFill>
            </a:endParaRPr>
          </a:p>
          <a:p>
            <a:pPr marL="0" lvl="0" indent="0">
              <a:spcAft>
                <a:spcPts val="0"/>
              </a:spcAft>
              <a:buClr>
                <a:srgbClr val="FF4D06"/>
              </a:buClr>
              <a:buNone/>
            </a:pPr>
            <a:r>
              <a:rPr lang="en-GB" sz="1200" b="1" spc="60" dirty="0" smtClean="0">
                <a:solidFill>
                  <a:srgbClr val="FF4D06"/>
                </a:solidFill>
              </a:rPr>
              <a:t>Note:  </a:t>
            </a:r>
            <a:r>
              <a:rPr lang="en-US" sz="1200" spc="60" dirty="0" smtClean="0"/>
              <a:t>You will also have a second ‘Nomination of Beneficiaries’ form to complete with Scottish Widows for your INEOS Group Personal Pension Plan and should ensure this is completed too.</a:t>
            </a:r>
            <a:endParaRPr lang="en-GB" sz="1100" b="1" spc="60" dirty="0" smtClean="0">
              <a:solidFill>
                <a:srgbClr val="FF4D06"/>
              </a:solidFill>
            </a:endParaRPr>
          </a:p>
          <a:p>
            <a:pPr marL="0" lvl="0" indent="0">
              <a:buClr>
                <a:srgbClr val="FF4D06"/>
              </a:buClr>
              <a:buNone/>
            </a:pPr>
            <a:endParaRPr lang="en-GB" spc="60" dirty="0" smtClean="0"/>
          </a:p>
        </p:txBody>
      </p:sp>
      <p:sp>
        <p:nvSpPr>
          <p:cNvPr id="9" name="Text Placeholder 4"/>
          <p:cNvSpPr txBox="1">
            <a:spLocks noGrp="1"/>
          </p:cNvSpPr>
          <p:nvPr>
            <p:ph type="body" idx="4294967295"/>
          </p:nvPr>
        </p:nvSpPr>
        <p:spPr>
          <a:xfrm>
            <a:off x="507318" y="1161059"/>
            <a:ext cx="11128028" cy="355994"/>
          </a:xfrm>
        </p:spPr>
        <p:txBody>
          <a:bodyPr>
            <a:noAutofit/>
          </a:bodyPr>
          <a:lstStyle/>
          <a:p>
            <a:pPr marL="0" lvl="0" indent="0">
              <a:lnSpc>
                <a:spcPct val="80000"/>
              </a:lnSpc>
              <a:spcAft>
                <a:spcPts val="0"/>
              </a:spcAft>
              <a:buNone/>
            </a:pPr>
            <a:r>
              <a:rPr lang="en-GB" sz="2200" dirty="0" smtClean="0">
                <a:solidFill>
                  <a:srgbClr val="FF4D06"/>
                </a:solidFill>
              </a:rPr>
              <a:t>Death in Service </a:t>
            </a:r>
            <a:endParaRPr lang="en-GB" sz="2200" dirty="0">
              <a:solidFill>
                <a:srgbClr val="FF4D06"/>
              </a:solidFill>
            </a:endParaRPr>
          </a:p>
        </p:txBody>
      </p:sp>
      <p:sp>
        <p:nvSpPr>
          <p:cNvPr id="8" name="Text Placeholder 19"/>
          <p:cNvSpPr txBox="1">
            <a:spLocks noGrp="1"/>
          </p:cNvSpPr>
          <p:nvPr>
            <p:ph type="body" idx="4294967295"/>
          </p:nvPr>
        </p:nvSpPr>
        <p:spPr>
          <a:xfrm>
            <a:off x="0" y="777875"/>
            <a:ext cx="519113" cy="123825"/>
          </a:xfrm>
          <a:solidFill>
            <a:srgbClr val="FF4D06"/>
          </a:solidFill>
        </p:spPr>
        <p:txBody>
          <a:bodyPr>
            <a:noAutofit/>
          </a:bodyPr>
          <a:lstStyle>
            <a:lvl1pPr marL="0" indent="0">
              <a:lnSpc>
                <a:spcPct val="80000"/>
              </a:lnSpc>
              <a:spcAft>
                <a:spcPts val="0"/>
              </a:spcAft>
              <a:buNone/>
              <a:defRPr sz="1200" spc="-240"/>
            </a:lvl1pPr>
          </a:lstStyle>
          <a:p>
            <a:pPr lvl="0"/>
            <a:r>
              <a:rPr lang="en-US"/>
              <a:t> </a:t>
            </a: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itle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TotalTime>
  <Words>916</Words>
  <Application>Microsoft Office PowerPoint</Application>
  <PresentationFormat>Widescreen</PresentationFormat>
  <Paragraphs>91</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Cambria</vt:lpstr>
      <vt:lpstr>Helvetica Neue Medium</vt:lpstr>
      <vt:lpstr>Wingdings</vt:lpstr>
      <vt:lpstr>Title Layouts</vt:lpstr>
      <vt:lpstr>Content Layouts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Longden, Richard</dc:creator>
  <cp:lastModifiedBy>Lynd, Jayne</cp:lastModifiedBy>
  <cp:revision>61</cp:revision>
  <cp:lastPrinted>2023-08-07T09:45:51Z</cp:lastPrinted>
  <dcterms:created xsi:type="dcterms:W3CDTF">2023-04-20T11:18:04Z</dcterms:created>
  <dcterms:modified xsi:type="dcterms:W3CDTF">2025-07-22T13:49:07Z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0x010100A6D5DBF199CF8A4E83C170B022FFC792</vt:lpwstr>
  </property>
  <property fmtid="{D5CDD505-2E9C-101B-9397-08002B2CF9AE}" pid="3" name="MediaServiceImageTags">
    <vt:lpwstr/>
  </property>
</Properties>
</file>