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Lst>
  <p:notesMasterIdLst>
    <p:notesMasterId r:id="rId9"/>
  </p:notesMasterIdLst>
  <p:handoutMasterIdLst>
    <p:handoutMasterId r:id="rId10"/>
  </p:handoutMasterIdLst>
  <p:sldIdLst>
    <p:sldId id="366" r:id="rId3"/>
    <p:sldId id="370" r:id="rId4"/>
    <p:sldId id="367" r:id="rId5"/>
    <p:sldId id="364" r:id="rId6"/>
    <p:sldId id="368" r:id="rId7"/>
    <p:sldId id="36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D694"/>
    <a:srgbClr val="001842"/>
    <a:srgbClr val="FF4D06"/>
    <a:srgbClr val="B616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108" d="100"/>
          <a:sy n="108" d="100"/>
        </p:scale>
        <p:origin x="540"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p:txBody>
      </p:sp>
      <p:sp>
        <p:nvSpPr>
          <p:cNvPr id="3" name="Date Placeholder 2"/>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BA55F3C-0916-4414-AA7C-9D6822488A2A}" type="datetime1">
              <a:rPr lang="en-GB"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03/09/2025</a:t>
            </a:fld>
            <a:endParaRPr lang="en-GB" sz="1200" b="0" i="0" u="none" strike="noStrike" kern="1200" cap="none" spc="0" baseline="0">
              <a:solidFill>
                <a:srgbClr val="000000"/>
              </a:solidFill>
              <a:uFillTx/>
              <a:latin typeface="Calibri"/>
            </a:endParaRPr>
          </a:p>
        </p:txBody>
      </p:sp>
      <p:sp>
        <p:nvSpPr>
          <p:cNvPr id="4" name="Footer Placeholder 3"/>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p:txBody>
      </p:sp>
      <p:sp>
        <p:nvSpPr>
          <p:cNvPr id="5" name="Slide Number Placeholder 4"/>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1A3D566-4456-42DF-9FE8-7AFC11239DA1}" type="slidenum">
              <a:t>‹#›</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69607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A7196FCF-C4A5-4631-AED9-B42C82D5846F}" type="datetime1">
              <a:rPr lang="en-GB"/>
              <a:pPr lvl="0"/>
              <a:t>03/09/2025</a:t>
            </a:fld>
            <a:endParaRPr lang="en-GB"/>
          </a:p>
        </p:txBody>
      </p:sp>
      <p:sp>
        <p:nvSpPr>
          <p:cNvPr id="4" name="Slide Image Placeholder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D36042A8-432C-4357-BA12-A6BDCE7C4B52}" type="slidenum">
              <a:t>‹#›</a:t>
            </a:fld>
            <a:endParaRPr lang="en-GB"/>
          </a:p>
        </p:txBody>
      </p:sp>
    </p:spTree>
    <p:extLst>
      <p:ext uri="{BB962C8B-B14F-4D97-AF65-F5344CB8AC3E}">
        <p14:creationId xmlns:p14="http://schemas.microsoft.com/office/powerpoint/2010/main" val="269798960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range Light">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00000000-0000-0000-0000-000000000000}"/>
              </a:ext>
            </a:extLst>
          </p:cNvPr>
          <p:cNvPicPr>
            <a:picLocks noChangeAspect="1"/>
          </p:cNvPicPr>
          <p:nvPr/>
        </p:nvPicPr>
        <p:blipFill>
          <a:blip r:embed="rId2">
            <a:alphaModFix amt="20000"/>
          </a:blip>
          <a:srcRect/>
          <a:stretch>
            <a:fillRect/>
          </a:stretch>
        </p:blipFill>
        <p:spPr>
          <a:xfrm rot="10799991">
            <a:off x="1095249" y="-1"/>
            <a:ext cx="2518888" cy="7153899"/>
          </a:xfrm>
          <a:prstGeom prst="rect">
            <a:avLst/>
          </a:prstGeom>
          <a:noFill/>
          <a:ln cap="flat">
            <a:noFill/>
          </a:ln>
        </p:spPr>
      </p:pic>
      <p:sp>
        <p:nvSpPr>
          <p:cNvPr id="3" name="Picture Placeholder 12"/>
          <p:cNvSpPr txBox="1">
            <a:spLocks noGrp="1"/>
          </p:cNvSpPr>
          <p:nvPr>
            <p:ph type="pic" idx="4294967295"/>
          </p:nvPr>
        </p:nvSpPr>
        <p:spPr>
          <a:xfrm>
            <a:off x="6096003" y="0"/>
            <a:ext cx="6096003" cy="6858000"/>
          </a:xfrm>
          <a:solidFill>
            <a:srgbClr val="DDDDDD"/>
          </a:solidFill>
        </p:spPr>
        <p:txBody>
          <a:bodyPr anchorCtr="1">
            <a:noAutofit/>
          </a:bodyPr>
          <a:lstStyle>
            <a:lvl1pPr marL="0" indent="0" algn="ctr">
              <a:buNone/>
              <a:defRPr lang="en-GB" sz="1200"/>
            </a:lvl1pPr>
          </a:lstStyle>
          <a:p>
            <a:pPr lvl="0"/>
            <a:r>
              <a:rPr lang="en-GB"/>
              <a:t>Click icon to insert image</a:t>
            </a:r>
          </a:p>
        </p:txBody>
      </p:sp>
      <p:pic>
        <p:nvPicPr>
          <p:cNvPr id="4" name="Picture 6">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642548" y="657225"/>
            <a:ext cx="1904832" cy="499801"/>
          </a:xfrm>
          <a:prstGeom prst="rect">
            <a:avLst/>
          </a:prstGeom>
          <a:noFill/>
          <a:ln cap="flat">
            <a:noFill/>
          </a:ln>
        </p:spPr>
      </p:pic>
      <p:sp>
        <p:nvSpPr>
          <p:cNvPr id="5" name="Rectangle"/>
          <p:cNvSpPr/>
          <p:nvPr/>
        </p:nvSpPr>
        <p:spPr>
          <a:xfrm rot="5400013">
            <a:off x="4994201" y="5756207"/>
            <a:ext cx="1993172" cy="210412"/>
          </a:xfrm>
          <a:prstGeom prst="rect">
            <a:avLst/>
          </a:prstGeom>
          <a:solidFill>
            <a:srgbClr val="FF4D06"/>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6" name="Rectangle"/>
          <p:cNvSpPr/>
          <p:nvPr/>
        </p:nvSpPr>
        <p:spPr>
          <a:xfrm rot="5400013">
            <a:off x="11090204" y="891380"/>
            <a:ext cx="1993172" cy="210412"/>
          </a:xfrm>
          <a:prstGeom prst="rect">
            <a:avLst/>
          </a:prstGeom>
          <a:solidFill>
            <a:srgbClr val="FF4D06"/>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7" name="Text Placeholder 19"/>
          <p:cNvSpPr txBox="1">
            <a:spLocks noGrp="1"/>
          </p:cNvSpPr>
          <p:nvPr>
            <p:ph type="body" idx="4294967295"/>
          </p:nvPr>
        </p:nvSpPr>
        <p:spPr>
          <a:xfrm>
            <a:off x="486296" y="2977560"/>
            <a:ext cx="5026045" cy="2165546"/>
          </a:xfrm>
        </p:spPr>
        <p:txBody>
          <a:bodyPr anchor="b">
            <a:noAutofit/>
          </a:bodyPr>
          <a:lstStyle>
            <a:lvl1pPr marL="0" indent="0">
              <a:lnSpc>
                <a:spcPct val="80000"/>
              </a:lnSpc>
              <a:spcAft>
                <a:spcPts val="0"/>
              </a:spcAft>
              <a:buNone/>
              <a:defRPr sz="6000" b="1"/>
            </a:lvl1pPr>
          </a:lstStyle>
          <a:p>
            <a:pPr lvl="0"/>
            <a:r>
              <a:rPr lang="en-US"/>
              <a:t>Add title text here</a:t>
            </a:r>
            <a:endParaRPr lang="en-GB"/>
          </a:p>
        </p:txBody>
      </p:sp>
      <p:sp>
        <p:nvSpPr>
          <p:cNvPr id="8" name="Text Placeholder 19"/>
          <p:cNvSpPr txBox="1">
            <a:spLocks noGrp="1"/>
          </p:cNvSpPr>
          <p:nvPr>
            <p:ph type="body" idx="4294967295"/>
          </p:nvPr>
        </p:nvSpPr>
        <p:spPr>
          <a:xfrm>
            <a:off x="486296" y="5109914"/>
            <a:ext cx="5026045" cy="330765"/>
          </a:xfrm>
        </p:spPr>
        <p:txBody>
          <a:bodyPr>
            <a:noAutofit/>
          </a:bodyPr>
          <a:lstStyle>
            <a:lvl1pPr marL="0" indent="0">
              <a:lnSpc>
                <a:spcPct val="80000"/>
              </a:lnSpc>
              <a:spcAft>
                <a:spcPts val="0"/>
              </a:spcAft>
              <a:buNone/>
              <a:defRPr sz="2000"/>
            </a:lvl1pPr>
          </a:lstStyle>
          <a:p>
            <a:pPr lvl="0"/>
            <a:r>
              <a:rPr lang="en-US"/>
              <a:t>Subheading</a:t>
            </a:r>
            <a:endParaRPr lang="en-GB"/>
          </a:p>
        </p:txBody>
      </p:sp>
      <p:sp>
        <p:nvSpPr>
          <p:cNvPr id="9" name="Text Placeholder 19"/>
          <p:cNvSpPr txBox="1">
            <a:spLocks noGrp="1"/>
          </p:cNvSpPr>
          <p:nvPr>
            <p:ph type="body" idx="4294967295"/>
          </p:nvPr>
        </p:nvSpPr>
        <p:spPr>
          <a:xfrm>
            <a:off x="486296" y="5816489"/>
            <a:ext cx="5026045" cy="330765"/>
          </a:xfrm>
        </p:spPr>
        <p:txBody>
          <a:bodyPr>
            <a:noAutofit/>
          </a:bodyPr>
          <a:lstStyle>
            <a:lvl1pPr marL="0" indent="0">
              <a:lnSpc>
                <a:spcPct val="80000"/>
              </a:lnSpc>
              <a:spcAft>
                <a:spcPts val="0"/>
              </a:spcAft>
              <a:buNone/>
              <a:defRPr spc="300">
                <a:solidFill>
                  <a:srgbClr val="FF4D06"/>
                </a:solidFill>
              </a:defRPr>
            </a:lvl1pPr>
          </a:lstStyle>
          <a:p>
            <a:pPr lvl="0"/>
            <a:r>
              <a:rPr lang="en-US"/>
              <a:t>Month 2023</a:t>
            </a:r>
            <a:endParaRPr lang="en-GB"/>
          </a:p>
        </p:txBody>
      </p:sp>
    </p:spTree>
    <p:extLst>
      <p:ext uri="{BB962C8B-B14F-4D97-AF65-F5344CB8AC3E}">
        <p14:creationId xmlns:p14="http://schemas.microsoft.com/office/powerpoint/2010/main" val="574315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Full Image Blue Dark Logo">
    <p:bg>
      <p:bgPr>
        <a:solidFill>
          <a:srgbClr val="071637"/>
        </a:solidFill>
        <a:effectLst/>
      </p:bgPr>
    </p:bg>
    <p:spTree>
      <p:nvGrpSpPr>
        <p:cNvPr id="1" name=""/>
        <p:cNvGrpSpPr/>
        <p:nvPr/>
      </p:nvGrpSpPr>
      <p:grpSpPr>
        <a:xfrm>
          <a:off x="0" y="0"/>
          <a:ext cx="0" cy="0"/>
          <a:chOff x="0" y="0"/>
          <a:chExt cx="0" cy="0"/>
        </a:xfrm>
      </p:grpSpPr>
      <p:sp>
        <p:nvSpPr>
          <p:cNvPr id="2" name="Picture Placeholder 24"/>
          <p:cNvSpPr txBox="1">
            <a:spLocks noGrp="1"/>
          </p:cNvSpPr>
          <p:nvPr>
            <p:ph type="pic" idx="4294967295"/>
          </p:nvPr>
        </p:nvSpPr>
        <p:spPr>
          <a:xfrm>
            <a:off x="0" y="0"/>
            <a:ext cx="12191996" cy="6858000"/>
          </a:xfrm>
          <a:solidFill>
            <a:srgbClr val="DDDDDD"/>
          </a:solidFill>
        </p:spPr>
        <p:txBody>
          <a:bodyPr anchorCtr="1">
            <a:noAutofit/>
          </a:bodyPr>
          <a:lstStyle>
            <a:lvl1pPr marL="0" indent="0" algn="ctr">
              <a:buNone/>
              <a:defRPr lang="en-GB" sz="1200"/>
            </a:lvl1pPr>
          </a:lstStyle>
          <a:p>
            <a:pPr lvl="0"/>
            <a:r>
              <a:rPr lang="en-GB"/>
              <a:t>Click icon to insert image, then send to back to reveal text</a:t>
            </a:r>
          </a:p>
        </p:txBody>
      </p:sp>
      <p:sp>
        <p:nvSpPr>
          <p:cNvPr id="3" name="Text Placeholder 19"/>
          <p:cNvSpPr txBox="1">
            <a:spLocks noGrp="1"/>
          </p:cNvSpPr>
          <p:nvPr>
            <p:ph type="body" idx="4294967295"/>
          </p:nvPr>
        </p:nvSpPr>
        <p:spPr>
          <a:xfrm>
            <a:off x="486296" y="2977560"/>
            <a:ext cx="5026045" cy="2165546"/>
          </a:xfrm>
        </p:spPr>
        <p:txBody>
          <a:bodyPr anchor="b">
            <a:noAutofit/>
          </a:bodyPr>
          <a:lstStyle>
            <a:lvl1pPr marL="0" indent="0">
              <a:lnSpc>
                <a:spcPct val="80000"/>
              </a:lnSpc>
              <a:spcAft>
                <a:spcPts val="0"/>
              </a:spcAft>
              <a:buNone/>
              <a:defRPr sz="6000" b="1"/>
            </a:lvl1pPr>
          </a:lstStyle>
          <a:p>
            <a:pPr lvl="0"/>
            <a:r>
              <a:rPr lang="en-US"/>
              <a:t>Add title text here</a:t>
            </a:r>
            <a:endParaRPr lang="en-GB"/>
          </a:p>
        </p:txBody>
      </p:sp>
      <p:sp>
        <p:nvSpPr>
          <p:cNvPr id="4" name="Text Placeholder 19"/>
          <p:cNvSpPr txBox="1">
            <a:spLocks noGrp="1"/>
          </p:cNvSpPr>
          <p:nvPr>
            <p:ph type="body" idx="4294967295"/>
          </p:nvPr>
        </p:nvSpPr>
        <p:spPr>
          <a:xfrm>
            <a:off x="486296" y="5109914"/>
            <a:ext cx="5026045" cy="330765"/>
          </a:xfrm>
        </p:spPr>
        <p:txBody>
          <a:bodyPr>
            <a:noAutofit/>
          </a:bodyPr>
          <a:lstStyle>
            <a:lvl1pPr marL="0" indent="0">
              <a:lnSpc>
                <a:spcPct val="80000"/>
              </a:lnSpc>
              <a:spcAft>
                <a:spcPts val="0"/>
              </a:spcAft>
              <a:buNone/>
              <a:defRPr sz="2000"/>
            </a:lvl1pPr>
          </a:lstStyle>
          <a:p>
            <a:pPr lvl="0"/>
            <a:r>
              <a:rPr lang="en-US"/>
              <a:t>Subheading</a:t>
            </a:r>
            <a:endParaRPr lang="en-GB"/>
          </a:p>
        </p:txBody>
      </p:sp>
      <p:sp>
        <p:nvSpPr>
          <p:cNvPr id="5" name="Text Placeholder 19"/>
          <p:cNvSpPr txBox="1">
            <a:spLocks noGrp="1"/>
          </p:cNvSpPr>
          <p:nvPr>
            <p:ph type="body" idx="4294967295"/>
          </p:nvPr>
        </p:nvSpPr>
        <p:spPr>
          <a:xfrm>
            <a:off x="486296" y="5816489"/>
            <a:ext cx="5026045" cy="330765"/>
          </a:xfrm>
        </p:spPr>
        <p:txBody>
          <a:bodyPr>
            <a:noAutofit/>
          </a:bodyPr>
          <a:lstStyle>
            <a:lvl1pPr marL="0" indent="0">
              <a:lnSpc>
                <a:spcPct val="80000"/>
              </a:lnSpc>
              <a:spcAft>
                <a:spcPts val="0"/>
              </a:spcAft>
              <a:buNone/>
              <a:defRPr spc="300">
                <a:solidFill>
                  <a:srgbClr val="2746D8"/>
                </a:solidFill>
              </a:defRPr>
            </a:lvl1pPr>
          </a:lstStyle>
          <a:p>
            <a:pPr lvl="0"/>
            <a:r>
              <a:rPr lang="en-US"/>
              <a:t>Month 2023</a:t>
            </a:r>
            <a:endParaRPr lang="en-GB"/>
          </a:p>
        </p:txBody>
      </p:sp>
      <p:sp>
        <p:nvSpPr>
          <p:cNvPr id="6" name="Rectangle"/>
          <p:cNvSpPr/>
          <p:nvPr/>
        </p:nvSpPr>
        <p:spPr>
          <a:xfrm rot="5400013">
            <a:off x="11090204" y="891380"/>
            <a:ext cx="1993172" cy="210412"/>
          </a:xfrm>
          <a:prstGeom prst="rect">
            <a:avLst/>
          </a:prstGeom>
          <a:solidFill>
            <a:srgbClr val="2746D8"/>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Tree>
    <p:extLst>
      <p:ext uri="{BB962C8B-B14F-4D97-AF65-F5344CB8AC3E}">
        <p14:creationId xmlns:p14="http://schemas.microsoft.com/office/powerpoint/2010/main" val="637957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No Image Blue">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00000000-0000-0000-0000-000000000000}"/>
              </a:ext>
            </a:extLst>
          </p:cNvPr>
          <p:cNvPicPr>
            <a:picLocks noChangeAspect="1"/>
          </p:cNvPicPr>
          <p:nvPr/>
        </p:nvPicPr>
        <p:blipFill>
          <a:blip r:embed="rId2">
            <a:alphaModFix amt="20000"/>
          </a:blip>
          <a:srcRect/>
          <a:stretch>
            <a:fillRect/>
          </a:stretch>
        </p:blipFill>
        <p:spPr>
          <a:xfrm rot="10799991">
            <a:off x="1095249" y="-1"/>
            <a:ext cx="2518888" cy="7153899"/>
          </a:xfrm>
          <a:prstGeom prst="rect">
            <a:avLst/>
          </a:prstGeom>
          <a:noFill/>
          <a:ln cap="flat">
            <a:noFill/>
          </a:ln>
        </p:spPr>
      </p:pic>
      <p:pic>
        <p:nvPicPr>
          <p:cNvPr id="3" name="Picture 2">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642548" y="657225"/>
            <a:ext cx="1904832" cy="499801"/>
          </a:xfrm>
          <a:prstGeom prst="rect">
            <a:avLst/>
          </a:prstGeom>
          <a:noFill/>
          <a:ln cap="flat">
            <a:noFill/>
          </a:ln>
        </p:spPr>
      </p:pic>
      <p:sp>
        <p:nvSpPr>
          <p:cNvPr id="4" name="Text Placeholder 19"/>
          <p:cNvSpPr txBox="1">
            <a:spLocks noGrp="1"/>
          </p:cNvSpPr>
          <p:nvPr>
            <p:ph type="body" idx="4294967295"/>
          </p:nvPr>
        </p:nvSpPr>
        <p:spPr>
          <a:xfrm>
            <a:off x="486296" y="2977560"/>
            <a:ext cx="9254596" cy="2165546"/>
          </a:xfrm>
        </p:spPr>
        <p:txBody>
          <a:bodyPr anchor="b">
            <a:noAutofit/>
          </a:bodyPr>
          <a:lstStyle>
            <a:lvl1pPr marL="0" indent="0">
              <a:lnSpc>
                <a:spcPct val="80000"/>
              </a:lnSpc>
              <a:spcAft>
                <a:spcPts val="0"/>
              </a:spcAft>
              <a:buNone/>
              <a:defRPr sz="6000" b="1"/>
            </a:lvl1pPr>
          </a:lstStyle>
          <a:p>
            <a:pPr lvl="0"/>
            <a:r>
              <a:rPr lang="en-US"/>
              <a:t>Add title text here</a:t>
            </a:r>
            <a:endParaRPr lang="en-GB"/>
          </a:p>
        </p:txBody>
      </p:sp>
      <p:sp>
        <p:nvSpPr>
          <p:cNvPr id="5" name="Text Placeholder 19"/>
          <p:cNvSpPr txBox="1">
            <a:spLocks noGrp="1"/>
          </p:cNvSpPr>
          <p:nvPr>
            <p:ph type="body" idx="4294967295"/>
          </p:nvPr>
        </p:nvSpPr>
        <p:spPr>
          <a:xfrm>
            <a:off x="486296" y="5109914"/>
            <a:ext cx="9254596" cy="330765"/>
          </a:xfrm>
        </p:spPr>
        <p:txBody>
          <a:bodyPr>
            <a:noAutofit/>
          </a:bodyPr>
          <a:lstStyle>
            <a:lvl1pPr marL="0" indent="0">
              <a:lnSpc>
                <a:spcPct val="80000"/>
              </a:lnSpc>
              <a:spcAft>
                <a:spcPts val="0"/>
              </a:spcAft>
              <a:buNone/>
              <a:defRPr sz="2000"/>
            </a:lvl1pPr>
          </a:lstStyle>
          <a:p>
            <a:pPr lvl="0"/>
            <a:r>
              <a:rPr lang="en-US"/>
              <a:t>Subheading</a:t>
            </a:r>
            <a:endParaRPr lang="en-GB"/>
          </a:p>
        </p:txBody>
      </p:sp>
      <p:sp>
        <p:nvSpPr>
          <p:cNvPr id="6" name="Text Placeholder 19"/>
          <p:cNvSpPr txBox="1">
            <a:spLocks noGrp="1"/>
          </p:cNvSpPr>
          <p:nvPr>
            <p:ph type="body" idx="4294967295"/>
          </p:nvPr>
        </p:nvSpPr>
        <p:spPr>
          <a:xfrm>
            <a:off x="486296" y="5816489"/>
            <a:ext cx="5026045" cy="330765"/>
          </a:xfrm>
        </p:spPr>
        <p:txBody>
          <a:bodyPr>
            <a:noAutofit/>
          </a:bodyPr>
          <a:lstStyle>
            <a:lvl1pPr marL="0" indent="0">
              <a:lnSpc>
                <a:spcPct val="80000"/>
              </a:lnSpc>
              <a:spcAft>
                <a:spcPts val="0"/>
              </a:spcAft>
              <a:buNone/>
              <a:defRPr spc="300">
                <a:solidFill>
                  <a:srgbClr val="2746D8"/>
                </a:solidFill>
              </a:defRPr>
            </a:lvl1pPr>
          </a:lstStyle>
          <a:p>
            <a:pPr lvl="0"/>
            <a:r>
              <a:rPr lang="en-US"/>
              <a:t>Month 2023</a:t>
            </a:r>
            <a:endParaRPr lang="en-GB"/>
          </a:p>
        </p:txBody>
      </p:sp>
      <p:sp>
        <p:nvSpPr>
          <p:cNvPr id="7" name="Rectangle"/>
          <p:cNvSpPr/>
          <p:nvPr/>
        </p:nvSpPr>
        <p:spPr>
          <a:xfrm rot="5400013">
            <a:off x="11090204" y="891380"/>
            <a:ext cx="1993172" cy="210412"/>
          </a:xfrm>
          <a:prstGeom prst="rect">
            <a:avLst/>
          </a:prstGeom>
          <a:solidFill>
            <a:srgbClr val="2746D8"/>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Tree>
    <p:extLst>
      <p:ext uri="{BB962C8B-B14F-4D97-AF65-F5344CB8AC3E}">
        <p14:creationId xmlns:p14="http://schemas.microsoft.com/office/powerpoint/2010/main" val="3402950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No Image Green">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00000000-0000-0000-0000-000000000000}"/>
              </a:ext>
            </a:extLst>
          </p:cNvPr>
          <p:cNvPicPr>
            <a:picLocks noChangeAspect="1"/>
          </p:cNvPicPr>
          <p:nvPr/>
        </p:nvPicPr>
        <p:blipFill>
          <a:blip r:embed="rId2">
            <a:alphaModFix amt="20000"/>
          </a:blip>
          <a:srcRect/>
          <a:stretch>
            <a:fillRect/>
          </a:stretch>
        </p:blipFill>
        <p:spPr>
          <a:xfrm rot="10799991">
            <a:off x="1095249" y="-1"/>
            <a:ext cx="2518888" cy="7153899"/>
          </a:xfrm>
          <a:prstGeom prst="rect">
            <a:avLst/>
          </a:prstGeom>
          <a:noFill/>
          <a:ln cap="flat">
            <a:noFill/>
          </a:ln>
        </p:spPr>
      </p:pic>
      <p:pic>
        <p:nvPicPr>
          <p:cNvPr id="3" name="Picture 2">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642548" y="657225"/>
            <a:ext cx="1904832" cy="499801"/>
          </a:xfrm>
          <a:prstGeom prst="rect">
            <a:avLst/>
          </a:prstGeom>
          <a:noFill/>
          <a:ln cap="flat">
            <a:noFill/>
          </a:ln>
        </p:spPr>
      </p:pic>
      <p:sp>
        <p:nvSpPr>
          <p:cNvPr id="4" name="Text Placeholder 19"/>
          <p:cNvSpPr txBox="1">
            <a:spLocks noGrp="1"/>
          </p:cNvSpPr>
          <p:nvPr>
            <p:ph type="body" idx="4294967295"/>
          </p:nvPr>
        </p:nvSpPr>
        <p:spPr>
          <a:xfrm>
            <a:off x="486296" y="2977560"/>
            <a:ext cx="9254596" cy="2165546"/>
          </a:xfrm>
        </p:spPr>
        <p:txBody>
          <a:bodyPr anchor="b">
            <a:noAutofit/>
          </a:bodyPr>
          <a:lstStyle>
            <a:lvl1pPr marL="0" indent="0">
              <a:lnSpc>
                <a:spcPct val="80000"/>
              </a:lnSpc>
              <a:spcAft>
                <a:spcPts val="0"/>
              </a:spcAft>
              <a:buNone/>
              <a:defRPr sz="6000" b="1"/>
            </a:lvl1pPr>
          </a:lstStyle>
          <a:p>
            <a:pPr lvl="0"/>
            <a:r>
              <a:rPr lang="en-US"/>
              <a:t>Add title text here</a:t>
            </a:r>
            <a:endParaRPr lang="en-GB"/>
          </a:p>
        </p:txBody>
      </p:sp>
      <p:sp>
        <p:nvSpPr>
          <p:cNvPr id="5" name="Text Placeholder 19"/>
          <p:cNvSpPr txBox="1">
            <a:spLocks noGrp="1"/>
          </p:cNvSpPr>
          <p:nvPr>
            <p:ph type="body" idx="4294967295"/>
          </p:nvPr>
        </p:nvSpPr>
        <p:spPr>
          <a:xfrm>
            <a:off x="486296" y="5109914"/>
            <a:ext cx="9254596" cy="330765"/>
          </a:xfrm>
        </p:spPr>
        <p:txBody>
          <a:bodyPr>
            <a:noAutofit/>
          </a:bodyPr>
          <a:lstStyle>
            <a:lvl1pPr marL="0" indent="0">
              <a:lnSpc>
                <a:spcPct val="80000"/>
              </a:lnSpc>
              <a:spcAft>
                <a:spcPts val="0"/>
              </a:spcAft>
              <a:buNone/>
              <a:defRPr sz="2000"/>
            </a:lvl1pPr>
          </a:lstStyle>
          <a:p>
            <a:pPr lvl="0"/>
            <a:r>
              <a:rPr lang="en-US"/>
              <a:t>Subheading</a:t>
            </a:r>
            <a:endParaRPr lang="en-GB"/>
          </a:p>
        </p:txBody>
      </p:sp>
      <p:sp>
        <p:nvSpPr>
          <p:cNvPr id="6" name="Text Placeholder 19"/>
          <p:cNvSpPr txBox="1">
            <a:spLocks noGrp="1"/>
          </p:cNvSpPr>
          <p:nvPr>
            <p:ph type="body" idx="4294967295"/>
          </p:nvPr>
        </p:nvSpPr>
        <p:spPr>
          <a:xfrm>
            <a:off x="486296" y="5816489"/>
            <a:ext cx="5026045" cy="330765"/>
          </a:xfrm>
        </p:spPr>
        <p:txBody>
          <a:bodyPr>
            <a:noAutofit/>
          </a:bodyPr>
          <a:lstStyle>
            <a:lvl1pPr marL="0" indent="0">
              <a:lnSpc>
                <a:spcPct val="80000"/>
              </a:lnSpc>
              <a:spcAft>
                <a:spcPts val="0"/>
              </a:spcAft>
              <a:buNone/>
              <a:defRPr spc="300">
                <a:solidFill>
                  <a:srgbClr val="07D694"/>
                </a:solidFill>
              </a:defRPr>
            </a:lvl1pPr>
          </a:lstStyle>
          <a:p>
            <a:pPr lvl="0"/>
            <a:r>
              <a:rPr lang="en-US"/>
              <a:t>Month 2023</a:t>
            </a:r>
            <a:endParaRPr lang="en-GB"/>
          </a:p>
        </p:txBody>
      </p:sp>
      <p:sp>
        <p:nvSpPr>
          <p:cNvPr id="7" name="Rectangle"/>
          <p:cNvSpPr/>
          <p:nvPr/>
        </p:nvSpPr>
        <p:spPr>
          <a:xfrm rot="5400013">
            <a:off x="11090204" y="891380"/>
            <a:ext cx="1993172" cy="210412"/>
          </a:xfrm>
          <a:prstGeom prst="rect">
            <a:avLst/>
          </a:prstGeom>
          <a:solidFill>
            <a:srgbClr val="07D694"/>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Tree>
    <p:extLst>
      <p:ext uri="{BB962C8B-B14F-4D97-AF65-F5344CB8AC3E}">
        <p14:creationId xmlns:p14="http://schemas.microsoft.com/office/powerpoint/2010/main" val="2586544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ull Text">
    <p:spTree>
      <p:nvGrpSpPr>
        <p:cNvPr id="1" name=""/>
        <p:cNvGrpSpPr/>
        <p:nvPr/>
      </p:nvGrpSpPr>
      <p:grpSpPr>
        <a:xfrm>
          <a:off x="0" y="0"/>
          <a:ext cx="0" cy="0"/>
          <a:chOff x="0" y="0"/>
          <a:chExt cx="0" cy="0"/>
        </a:xfrm>
      </p:grpSpPr>
      <p:cxnSp>
        <p:nvCxnSpPr>
          <p:cNvPr id="2" name="Straight Connector 1"/>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3" name="Straight Connector 2"/>
          <p:cNvCxnSpPr/>
          <p:nvPr/>
        </p:nvCxnSpPr>
        <p:spPr>
          <a:xfrm>
            <a:off x="839821" y="6499491"/>
            <a:ext cx="0" cy="216383"/>
          </a:xfrm>
          <a:prstGeom prst="straightConnector1">
            <a:avLst/>
          </a:prstGeom>
          <a:noFill/>
          <a:ln w="6345" cap="flat">
            <a:solidFill>
              <a:srgbClr val="2746D8"/>
            </a:solidFill>
            <a:prstDash val="solid"/>
            <a:miter/>
          </a:ln>
        </p:spPr>
      </p:cxnSp>
      <p:sp>
        <p:nvSpPr>
          <p:cNvPr id="4" name="Slide Number Placeholder 5"/>
          <p:cNvSpPr txBox="1">
            <a:spLocks noGrp="1"/>
          </p:cNvSpPr>
          <p:nvPr>
            <p:ph type="sldNum" sz="quarter" idx="8"/>
          </p:nvPr>
        </p:nvSpPr>
        <p:spPr>
          <a:xfrm>
            <a:off x="433480" y="6516398"/>
            <a:ext cx="341318" cy="182559"/>
          </a:xfrm>
        </p:spPr>
        <p:txBody>
          <a:bodyPr/>
          <a:lstStyle>
            <a:lvl1pPr algn="r">
              <a:defRPr sz="900">
                <a:solidFill>
                  <a:srgbClr val="2746D8"/>
                </a:solidFill>
              </a:defRPr>
            </a:lvl1pPr>
          </a:lstStyle>
          <a:p>
            <a:pPr lvl="0"/>
            <a:fld id="{B8653952-70BF-40D6-A6DF-405C678A18F6}" type="slidenum">
              <a:t>‹#›</a:t>
            </a:fld>
            <a:endParaRPr lang="en-GB"/>
          </a:p>
        </p:txBody>
      </p:sp>
      <p:sp>
        <p:nvSpPr>
          <p:cNvPr id="5"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6" name="Picture 6">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7" name="Straight Connector 8"/>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8" name="Text Placeholder 19"/>
          <p:cNvSpPr txBox="1">
            <a:spLocks noGrp="1"/>
          </p:cNvSpPr>
          <p:nvPr>
            <p:ph type="body" idx="4294967295"/>
          </p:nvPr>
        </p:nvSpPr>
        <p:spPr>
          <a:xfrm>
            <a:off x="0" y="777249"/>
            <a:ext cx="519004" cy="124477"/>
          </a:xfrm>
          <a:solidFill>
            <a:srgbClr val="2746D8"/>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9" name="Text Placeholder 19"/>
          <p:cNvSpPr txBox="1">
            <a:spLocks noGrp="1"/>
          </p:cNvSpPr>
          <p:nvPr>
            <p:ph type="body" idx="4294967295"/>
          </p:nvPr>
        </p:nvSpPr>
        <p:spPr>
          <a:xfrm>
            <a:off x="507318" y="588809"/>
            <a:ext cx="11128028"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sp>
        <p:nvSpPr>
          <p:cNvPr id="10" name="Text Placeholder 19"/>
          <p:cNvSpPr txBox="1">
            <a:spLocks noGrp="1"/>
          </p:cNvSpPr>
          <p:nvPr>
            <p:ph type="body" idx="4294967295"/>
          </p:nvPr>
        </p:nvSpPr>
        <p:spPr>
          <a:xfrm>
            <a:off x="507318" y="1161059"/>
            <a:ext cx="11128028" cy="355994"/>
          </a:xfrm>
        </p:spPr>
        <p:txBody>
          <a:bodyPr>
            <a:noAutofit/>
          </a:bodyPr>
          <a:lstStyle>
            <a:lvl1pPr marL="0" indent="0">
              <a:lnSpc>
                <a:spcPct val="80000"/>
              </a:lnSpc>
              <a:spcAft>
                <a:spcPts val="0"/>
              </a:spcAft>
              <a:buNone/>
              <a:defRPr sz="2200">
                <a:solidFill>
                  <a:srgbClr val="2746D8"/>
                </a:solidFill>
              </a:defRPr>
            </a:lvl1pPr>
          </a:lstStyle>
          <a:p>
            <a:pPr lvl="0"/>
            <a:r>
              <a:rPr lang="en-US"/>
              <a:t>Add subheading here</a:t>
            </a:r>
            <a:endParaRPr lang="en-GB"/>
          </a:p>
        </p:txBody>
      </p:sp>
      <p:sp>
        <p:nvSpPr>
          <p:cNvPr id="11" name="Text Placeholder 34"/>
          <p:cNvSpPr txBox="1">
            <a:spLocks noGrp="1"/>
          </p:cNvSpPr>
          <p:nvPr>
            <p:ph type="body" idx="4294967295"/>
          </p:nvPr>
        </p:nvSpPr>
        <p:spPr>
          <a:xfrm>
            <a:off x="507318" y="1800819"/>
            <a:ext cx="10620518" cy="3975134"/>
          </a:xfrm>
        </p:spPr>
        <p:txBody>
          <a:bodyPr>
            <a:noAutofit/>
          </a:bodyPr>
          <a:lstStyle>
            <a:lvl1pPr>
              <a:buClr>
                <a:srgbClr val="2746D8"/>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 sit amet, consectetur, adipisci velit, sed quia non numquam eius modi tempora incidunt ut labore et dolore magnam aliquam quaerat voluptatem. Ut enim ad minima veniam, quis nostrum exercitationem ullam corporis suscipit laboriosam, nisi ut aliquid ex ea commodi consequatur? Quis autem vel eum iure reprehenderit qui in ea voluptate velit esse quam nihil molestiae consequatur, vel illum qui dolorem eum fugiat quo voluptas nulla pariatur?</a:t>
            </a:r>
          </a:p>
        </p:txBody>
      </p:sp>
      <p:pic>
        <p:nvPicPr>
          <p:cNvPr id="12" name="Image" descr="Image">
            <a:extLst>
              <a:ext uri="{FF2B5EF4-FFF2-40B4-BE49-F238E27FC236}">
                <a16:creationId xmlns:a16="http://schemas.microsoft.com/office/drawing/2014/main" id="{00000000-0000-0000-0000-000000000000}"/>
              </a:ext>
            </a:extLst>
          </p:cNvPr>
          <p:cNvPicPr>
            <a:picLocks noChangeAspect="1"/>
          </p:cNvPicPr>
          <p:nvPr/>
        </p:nvPicPr>
        <p:blipFill>
          <a:blip r:embed="rId3">
            <a:alphaModFix amt="20000"/>
          </a:blip>
          <a:srcRect/>
          <a:stretch>
            <a:fillRect/>
          </a:stretch>
        </p:blipFill>
        <p:spPr>
          <a:xfrm>
            <a:off x="11127836" y="-500551"/>
            <a:ext cx="2518888" cy="7153899"/>
          </a:xfrm>
          <a:prstGeom prst="rect">
            <a:avLst/>
          </a:prstGeom>
          <a:noFill/>
          <a:ln cap="flat">
            <a:noFill/>
          </a:ln>
        </p:spPr>
      </p:pic>
    </p:spTree>
    <p:extLst>
      <p:ext uri="{BB962C8B-B14F-4D97-AF65-F5344CB8AC3E}">
        <p14:creationId xmlns:p14="http://schemas.microsoft.com/office/powerpoint/2010/main" val="1375177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ull Text No Subheading">
    <p:spTree>
      <p:nvGrpSpPr>
        <p:cNvPr id="1" name=""/>
        <p:cNvGrpSpPr/>
        <p:nvPr/>
      </p:nvGrpSpPr>
      <p:grpSpPr>
        <a:xfrm>
          <a:off x="0" y="0"/>
          <a:ext cx="0" cy="0"/>
          <a:chOff x="0" y="0"/>
          <a:chExt cx="0" cy="0"/>
        </a:xfrm>
      </p:grpSpPr>
      <p:cxnSp>
        <p:nvCxnSpPr>
          <p:cNvPr id="2" name="Straight Connector 1"/>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3" name="Straight Connector 2"/>
          <p:cNvCxnSpPr/>
          <p:nvPr/>
        </p:nvCxnSpPr>
        <p:spPr>
          <a:xfrm>
            <a:off x="839821" y="6499491"/>
            <a:ext cx="0" cy="216383"/>
          </a:xfrm>
          <a:prstGeom prst="straightConnector1">
            <a:avLst/>
          </a:prstGeom>
          <a:noFill/>
          <a:ln w="6345" cap="flat">
            <a:solidFill>
              <a:srgbClr val="2746D8"/>
            </a:solidFill>
            <a:prstDash val="solid"/>
            <a:miter/>
          </a:ln>
        </p:spPr>
      </p:cxnSp>
      <p:sp>
        <p:nvSpPr>
          <p:cNvPr id="4" name="Slide Number Placeholder 5"/>
          <p:cNvSpPr txBox="1">
            <a:spLocks noGrp="1"/>
          </p:cNvSpPr>
          <p:nvPr>
            <p:ph type="sldNum" sz="quarter" idx="8"/>
          </p:nvPr>
        </p:nvSpPr>
        <p:spPr>
          <a:xfrm>
            <a:off x="433480" y="6516398"/>
            <a:ext cx="341318" cy="182559"/>
          </a:xfrm>
        </p:spPr>
        <p:txBody>
          <a:bodyPr/>
          <a:lstStyle>
            <a:lvl1pPr algn="r">
              <a:defRPr sz="900">
                <a:solidFill>
                  <a:srgbClr val="2746D8"/>
                </a:solidFill>
              </a:defRPr>
            </a:lvl1pPr>
          </a:lstStyle>
          <a:p>
            <a:pPr lvl="0"/>
            <a:fld id="{8ABB1672-C932-4BF5-9573-DAF1C64490BA}" type="slidenum">
              <a:t>‹#›</a:t>
            </a:fld>
            <a:endParaRPr lang="en-GB"/>
          </a:p>
        </p:txBody>
      </p:sp>
      <p:sp>
        <p:nvSpPr>
          <p:cNvPr id="5"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6" name="Picture 6">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7" name="Straight Connector 8"/>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8" name="Text Placeholder 19"/>
          <p:cNvSpPr txBox="1">
            <a:spLocks noGrp="1"/>
          </p:cNvSpPr>
          <p:nvPr>
            <p:ph type="body" idx="4294967295"/>
          </p:nvPr>
        </p:nvSpPr>
        <p:spPr>
          <a:xfrm>
            <a:off x="0" y="777249"/>
            <a:ext cx="519004" cy="124477"/>
          </a:xfrm>
          <a:solidFill>
            <a:srgbClr val="2746D8"/>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9" name="Text Placeholder 19"/>
          <p:cNvSpPr txBox="1">
            <a:spLocks noGrp="1"/>
          </p:cNvSpPr>
          <p:nvPr>
            <p:ph type="body" idx="4294967295"/>
          </p:nvPr>
        </p:nvSpPr>
        <p:spPr>
          <a:xfrm>
            <a:off x="507318" y="588809"/>
            <a:ext cx="11128028"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sp>
        <p:nvSpPr>
          <p:cNvPr id="10" name="Text Placeholder 34"/>
          <p:cNvSpPr txBox="1">
            <a:spLocks noGrp="1"/>
          </p:cNvSpPr>
          <p:nvPr>
            <p:ph type="body" idx="4294967295"/>
          </p:nvPr>
        </p:nvSpPr>
        <p:spPr>
          <a:xfrm>
            <a:off x="507318" y="1457919"/>
            <a:ext cx="10620518" cy="4373895"/>
          </a:xfrm>
        </p:spPr>
        <p:txBody>
          <a:bodyPr>
            <a:noAutofit/>
          </a:bodyPr>
          <a:lstStyle>
            <a:lvl1pPr>
              <a:buClr>
                <a:srgbClr val="2746D8"/>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 sit amet, consectetur, adipisci velit, sed quia non numquam eius modi tempora incidunt ut labore et dolore magnam aliquam quaerat voluptatem. Ut enim ad minima veniam, quis nostrum exercitationem ullam corporis suscipit laboriosam, nisi ut aliquid ex ea commodi consequatur? Quis autem vel eum iure reprehenderit qui in ea voluptate velit esse quam nihil molestiae consequatur, vel illum qui dolorem eum fugiat quo voluptas nulla pariatur?</a:t>
            </a:r>
          </a:p>
        </p:txBody>
      </p:sp>
      <p:pic>
        <p:nvPicPr>
          <p:cNvPr id="11" name="Image" descr="Image">
            <a:extLst>
              <a:ext uri="{FF2B5EF4-FFF2-40B4-BE49-F238E27FC236}">
                <a16:creationId xmlns:a16="http://schemas.microsoft.com/office/drawing/2014/main" id="{00000000-0000-0000-0000-000000000000}"/>
              </a:ext>
            </a:extLst>
          </p:cNvPr>
          <p:cNvPicPr>
            <a:picLocks noChangeAspect="1"/>
          </p:cNvPicPr>
          <p:nvPr/>
        </p:nvPicPr>
        <p:blipFill>
          <a:blip r:embed="rId3">
            <a:alphaModFix amt="20000"/>
          </a:blip>
          <a:srcRect/>
          <a:stretch>
            <a:fillRect/>
          </a:stretch>
        </p:blipFill>
        <p:spPr>
          <a:xfrm>
            <a:off x="11127836" y="-500551"/>
            <a:ext cx="2518888" cy="7153899"/>
          </a:xfrm>
          <a:prstGeom prst="rect">
            <a:avLst/>
          </a:prstGeom>
          <a:noFill/>
          <a:ln cap="flat">
            <a:noFill/>
          </a:ln>
        </p:spPr>
      </p:pic>
    </p:spTree>
    <p:extLst>
      <p:ext uri="{BB962C8B-B14F-4D97-AF65-F5344CB8AC3E}">
        <p14:creationId xmlns:p14="http://schemas.microsoft.com/office/powerpoint/2010/main" val="2913517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and 2x Column Text">
    <p:spTree>
      <p:nvGrpSpPr>
        <p:cNvPr id="1" name=""/>
        <p:cNvGrpSpPr/>
        <p:nvPr/>
      </p:nvGrpSpPr>
      <p:grpSpPr>
        <a:xfrm>
          <a:off x="0" y="0"/>
          <a:ext cx="0" cy="0"/>
          <a:chOff x="0" y="0"/>
          <a:chExt cx="0" cy="0"/>
        </a:xfrm>
      </p:grpSpPr>
      <p:cxnSp>
        <p:nvCxnSpPr>
          <p:cNvPr id="2" name="Straight Connector 1"/>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3" name="Straight Connector 2"/>
          <p:cNvCxnSpPr/>
          <p:nvPr/>
        </p:nvCxnSpPr>
        <p:spPr>
          <a:xfrm>
            <a:off x="839821" y="6499491"/>
            <a:ext cx="0" cy="216383"/>
          </a:xfrm>
          <a:prstGeom prst="straightConnector1">
            <a:avLst/>
          </a:prstGeom>
          <a:noFill/>
          <a:ln w="6345" cap="flat">
            <a:solidFill>
              <a:srgbClr val="FF4D06"/>
            </a:solidFill>
            <a:prstDash val="solid"/>
            <a:miter/>
          </a:ln>
        </p:spPr>
      </p:cxnSp>
      <p:sp>
        <p:nvSpPr>
          <p:cNvPr id="4" name="Slide Number Placeholder 5"/>
          <p:cNvSpPr txBox="1">
            <a:spLocks noGrp="1"/>
          </p:cNvSpPr>
          <p:nvPr>
            <p:ph type="sldNum" sz="quarter" idx="8"/>
          </p:nvPr>
        </p:nvSpPr>
        <p:spPr>
          <a:xfrm>
            <a:off x="433480" y="6516398"/>
            <a:ext cx="341318" cy="182559"/>
          </a:xfrm>
        </p:spPr>
        <p:txBody>
          <a:bodyPr/>
          <a:lstStyle>
            <a:lvl1pPr algn="r">
              <a:defRPr sz="900">
                <a:solidFill>
                  <a:srgbClr val="FF4D06"/>
                </a:solidFill>
              </a:defRPr>
            </a:lvl1pPr>
          </a:lstStyle>
          <a:p>
            <a:pPr lvl="0"/>
            <a:fld id="{BB470F5B-76F2-4258-B7E7-9BEF11BAA0F4}" type="slidenum">
              <a:t>‹#›</a:t>
            </a:fld>
            <a:endParaRPr lang="en-GB" dirty="0"/>
          </a:p>
        </p:txBody>
      </p:sp>
      <p:sp>
        <p:nvSpPr>
          <p:cNvPr id="5" name="Text Placeholder 16"/>
          <p:cNvSpPr txBox="1">
            <a:spLocks noGrp="1"/>
          </p:cNvSpPr>
          <p:nvPr>
            <p:ph type="body" idx="4294967295" hasCustomPrompt="1"/>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dirty="0" smtClean="0"/>
              <a:t>Employee benefits</a:t>
            </a:r>
          </a:p>
        </p:txBody>
      </p:sp>
      <p:pic>
        <p:nvPicPr>
          <p:cNvPr id="6" name="Picture 6">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7" name="Straight Connector 8"/>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8" name="Text Placeholder 19"/>
          <p:cNvSpPr txBox="1">
            <a:spLocks noGrp="1"/>
          </p:cNvSpPr>
          <p:nvPr>
            <p:ph type="body" idx="4294967295"/>
          </p:nvPr>
        </p:nvSpPr>
        <p:spPr>
          <a:xfrm>
            <a:off x="0" y="777249"/>
            <a:ext cx="519004" cy="124477"/>
          </a:xfrm>
          <a:solidFill>
            <a:srgbClr val="07D694"/>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9" name="Text Placeholder 19"/>
          <p:cNvSpPr txBox="1">
            <a:spLocks noGrp="1"/>
          </p:cNvSpPr>
          <p:nvPr>
            <p:ph type="body" idx="4294967295"/>
          </p:nvPr>
        </p:nvSpPr>
        <p:spPr>
          <a:xfrm>
            <a:off x="507318" y="588809"/>
            <a:ext cx="11128028"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sp>
        <p:nvSpPr>
          <p:cNvPr id="10" name="Text Placeholder 19"/>
          <p:cNvSpPr txBox="1">
            <a:spLocks noGrp="1"/>
          </p:cNvSpPr>
          <p:nvPr>
            <p:ph type="body" idx="4294967295"/>
          </p:nvPr>
        </p:nvSpPr>
        <p:spPr>
          <a:xfrm>
            <a:off x="507318" y="1161059"/>
            <a:ext cx="11128028" cy="355994"/>
          </a:xfrm>
        </p:spPr>
        <p:txBody>
          <a:bodyPr>
            <a:noAutofit/>
          </a:bodyPr>
          <a:lstStyle>
            <a:lvl1pPr marL="0" indent="0">
              <a:lnSpc>
                <a:spcPct val="80000"/>
              </a:lnSpc>
              <a:spcAft>
                <a:spcPts val="0"/>
              </a:spcAft>
              <a:buNone/>
              <a:defRPr sz="2200">
                <a:solidFill>
                  <a:srgbClr val="07D694"/>
                </a:solidFill>
              </a:defRPr>
            </a:lvl1pPr>
          </a:lstStyle>
          <a:p>
            <a:pPr lvl="0"/>
            <a:r>
              <a:rPr lang="en-US" dirty="0"/>
              <a:t>Add subheading here</a:t>
            </a:r>
            <a:endParaRPr lang="en-GB" dirty="0"/>
          </a:p>
        </p:txBody>
      </p:sp>
      <p:pic>
        <p:nvPicPr>
          <p:cNvPr id="11" name="Image" descr="Image">
            <a:extLst>
              <a:ext uri="{FF2B5EF4-FFF2-40B4-BE49-F238E27FC236}">
                <a16:creationId xmlns:a16="http://schemas.microsoft.com/office/drawing/2014/main" id="{00000000-0000-0000-0000-000000000000}"/>
              </a:ext>
            </a:extLst>
          </p:cNvPr>
          <p:cNvPicPr>
            <a:picLocks noChangeAspect="1"/>
          </p:cNvPicPr>
          <p:nvPr/>
        </p:nvPicPr>
        <p:blipFill>
          <a:blip r:embed="rId3">
            <a:alphaModFix amt="20000"/>
          </a:blip>
          <a:srcRect/>
          <a:stretch>
            <a:fillRect/>
          </a:stretch>
        </p:blipFill>
        <p:spPr>
          <a:xfrm>
            <a:off x="11127836" y="-500551"/>
            <a:ext cx="2518888" cy="7153899"/>
          </a:xfrm>
          <a:prstGeom prst="rect">
            <a:avLst/>
          </a:prstGeom>
          <a:noFill/>
          <a:ln cap="flat">
            <a:noFill/>
          </a:ln>
        </p:spPr>
      </p:pic>
      <p:sp>
        <p:nvSpPr>
          <p:cNvPr id="12" name="Text Placeholder 34"/>
          <p:cNvSpPr txBox="1">
            <a:spLocks noGrp="1"/>
          </p:cNvSpPr>
          <p:nvPr>
            <p:ph type="body" idx="4294967295"/>
          </p:nvPr>
        </p:nvSpPr>
        <p:spPr>
          <a:xfrm>
            <a:off x="507318" y="1800819"/>
            <a:ext cx="10620518" cy="873992"/>
          </a:xfrm>
        </p:spPr>
        <p:txBody>
          <a:bodyPr>
            <a:noAutofit/>
          </a:bodyPr>
          <a:lstStyle>
            <a:lvl1pPr>
              <a:buClr>
                <a:srgbClr val="07D694"/>
              </a:buClr>
              <a:defRPr spc="6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p>
        </p:txBody>
      </p:sp>
      <p:sp>
        <p:nvSpPr>
          <p:cNvPr id="13" name="Text Placeholder 34"/>
          <p:cNvSpPr txBox="1">
            <a:spLocks noGrp="1"/>
          </p:cNvSpPr>
          <p:nvPr>
            <p:ph type="body" idx="4294967295"/>
          </p:nvPr>
        </p:nvSpPr>
        <p:spPr>
          <a:xfrm>
            <a:off x="507318" y="2873245"/>
            <a:ext cx="4960034" cy="2924022"/>
          </a:xfrm>
        </p:spPr>
        <p:txBody>
          <a:bodyPr>
            <a:noAutofit/>
          </a:bodyPr>
          <a:lstStyle>
            <a:lvl1pPr>
              <a:buClr>
                <a:srgbClr val="FF4D06"/>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p>
        </p:txBody>
      </p:sp>
      <p:sp>
        <p:nvSpPr>
          <p:cNvPr id="14" name="Text Placeholder 34"/>
          <p:cNvSpPr txBox="1">
            <a:spLocks noGrp="1"/>
          </p:cNvSpPr>
          <p:nvPr>
            <p:ph type="body" idx="4294967295"/>
          </p:nvPr>
        </p:nvSpPr>
        <p:spPr>
          <a:xfrm>
            <a:off x="6167810" y="2873245"/>
            <a:ext cx="4960034" cy="2924022"/>
          </a:xfrm>
        </p:spPr>
        <p:txBody>
          <a:bodyPr>
            <a:noAutofit/>
          </a:bodyPr>
          <a:lstStyle>
            <a:lvl1pPr>
              <a:buClr>
                <a:srgbClr val="FF4D06"/>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p>
        </p:txBody>
      </p:sp>
    </p:spTree>
    <p:extLst>
      <p:ext uri="{BB962C8B-B14F-4D97-AF65-F5344CB8AC3E}">
        <p14:creationId xmlns:p14="http://schemas.microsoft.com/office/powerpoint/2010/main" val="3364155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and 2x Column Text No Subheading">
    <p:spTree>
      <p:nvGrpSpPr>
        <p:cNvPr id="1" name=""/>
        <p:cNvGrpSpPr/>
        <p:nvPr/>
      </p:nvGrpSpPr>
      <p:grpSpPr>
        <a:xfrm>
          <a:off x="0" y="0"/>
          <a:ext cx="0" cy="0"/>
          <a:chOff x="0" y="0"/>
          <a:chExt cx="0" cy="0"/>
        </a:xfrm>
      </p:grpSpPr>
      <p:cxnSp>
        <p:nvCxnSpPr>
          <p:cNvPr id="2" name="Straight Connector 1"/>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3" name="Straight Connector 2"/>
          <p:cNvCxnSpPr/>
          <p:nvPr/>
        </p:nvCxnSpPr>
        <p:spPr>
          <a:xfrm>
            <a:off x="839821" y="6499491"/>
            <a:ext cx="0" cy="216383"/>
          </a:xfrm>
          <a:prstGeom prst="straightConnector1">
            <a:avLst/>
          </a:prstGeom>
          <a:noFill/>
          <a:ln w="6345" cap="flat">
            <a:solidFill>
              <a:srgbClr val="FF4D06"/>
            </a:solidFill>
            <a:prstDash val="solid"/>
            <a:miter/>
          </a:ln>
        </p:spPr>
      </p:cxnSp>
      <p:sp>
        <p:nvSpPr>
          <p:cNvPr id="4" name="Slide Number Placeholder 5"/>
          <p:cNvSpPr txBox="1">
            <a:spLocks noGrp="1"/>
          </p:cNvSpPr>
          <p:nvPr>
            <p:ph type="sldNum" sz="quarter" idx="8"/>
          </p:nvPr>
        </p:nvSpPr>
        <p:spPr>
          <a:xfrm>
            <a:off x="433480" y="6516398"/>
            <a:ext cx="341318" cy="182559"/>
          </a:xfrm>
        </p:spPr>
        <p:txBody>
          <a:bodyPr/>
          <a:lstStyle>
            <a:lvl1pPr algn="r">
              <a:defRPr sz="900">
                <a:solidFill>
                  <a:srgbClr val="FF4D06"/>
                </a:solidFill>
              </a:defRPr>
            </a:lvl1pPr>
          </a:lstStyle>
          <a:p>
            <a:pPr lvl="0"/>
            <a:fld id="{0F95EA5D-A01F-4BA2-BF4E-D04C72C5CD39}" type="slidenum">
              <a:t>‹#›</a:t>
            </a:fld>
            <a:endParaRPr lang="en-GB"/>
          </a:p>
        </p:txBody>
      </p:sp>
      <p:sp>
        <p:nvSpPr>
          <p:cNvPr id="5"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6" name="Picture 6">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7" name="Straight Connector 8"/>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8" name="Text Placeholder 19"/>
          <p:cNvSpPr txBox="1">
            <a:spLocks noGrp="1"/>
          </p:cNvSpPr>
          <p:nvPr>
            <p:ph type="body" idx="4294967295"/>
          </p:nvPr>
        </p:nvSpPr>
        <p:spPr>
          <a:xfrm>
            <a:off x="0" y="777249"/>
            <a:ext cx="519004" cy="124477"/>
          </a:xfrm>
          <a:solidFill>
            <a:srgbClr val="FF4D06"/>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9" name="Text Placeholder 19"/>
          <p:cNvSpPr txBox="1">
            <a:spLocks noGrp="1"/>
          </p:cNvSpPr>
          <p:nvPr>
            <p:ph type="body" idx="4294967295"/>
          </p:nvPr>
        </p:nvSpPr>
        <p:spPr>
          <a:xfrm>
            <a:off x="507318" y="588809"/>
            <a:ext cx="11128028"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pic>
        <p:nvPicPr>
          <p:cNvPr id="10" name="Image" descr="Image">
            <a:extLst>
              <a:ext uri="{FF2B5EF4-FFF2-40B4-BE49-F238E27FC236}">
                <a16:creationId xmlns:a16="http://schemas.microsoft.com/office/drawing/2014/main" id="{00000000-0000-0000-0000-000000000000}"/>
              </a:ext>
            </a:extLst>
          </p:cNvPr>
          <p:cNvPicPr>
            <a:picLocks noChangeAspect="1"/>
          </p:cNvPicPr>
          <p:nvPr/>
        </p:nvPicPr>
        <p:blipFill>
          <a:blip r:embed="rId3">
            <a:alphaModFix amt="20000"/>
          </a:blip>
          <a:srcRect/>
          <a:stretch>
            <a:fillRect/>
          </a:stretch>
        </p:blipFill>
        <p:spPr>
          <a:xfrm>
            <a:off x="11127836" y="-500551"/>
            <a:ext cx="2518888" cy="7153899"/>
          </a:xfrm>
          <a:prstGeom prst="rect">
            <a:avLst/>
          </a:prstGeom>
          <a:noFill/>
          <a:ln cap="flat">
            <a:noFill/>
          </a:ln>
        </p:spPr>
      </p:pic>
      <p:sp>
        <p:nvSpPr>
          <p:cNvPr id="11" name="Text Placeholder 34"/>
          <p:cNvSpPr txBox="1">
            <a:spLocks noGrp="1"/>
          </p:cNvSpPr>
          <p:nvPr>
            <p:ph type="body" idx="4294967295"/>
          </p:nvPr>
        </p:nvSpPr>
        <p:spPr>
          <a:xfrm>
            <a:off x="507318" y="1457919"/>
            <a:ext cx="10620518" cy="873992"/>
          </a:xfrm>
        </p:spPr>
        <p:txBody>
          <a:bodyPr>
            <a:noAutofit/>
          </a:bodyPr>
          <a:lstStyle>
            <a:lvl1pPr>
              <a:buClr>
                <a:srgbClr val="FF4D06"/>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p:txBody>
      </p:sp>
      <p:sp>
        <p:nvSpPr>
          <p:cNvPr id="12" name="Text Placeholder 34"/>
          <p:cNvSpPr txBox="1">
            <a:spLocks noGrp="1"/>
          </p:cNvSpPr>
          <p:nvPr>
            <p:ph type="body" idx="4294967295"/>
          </p:nvPr>
        </p:nvSpPr>
        <p:spPr>
          <a:xfrm>
            <a:off x="507318" y="2530345"/>
            <a:ext cx="4960034" cy="3387852"/>
          </a:xfrm>
        </p:spPr>
        <p:txBody>
          <a:bodyPr>
            <a:noAutofit/>
          </a:bodyPr>
          <a:lstStyle>
            <a:lvl1pPr>
              <a:buClr>
                <a:srgbClr val="FF4D06"/>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p>
        </p:txBody>
      </p:sp>
      <p:sp>
        <p:nvSpPr>
          <p:cNvPr id="13" name="Text Placeholder 34"/>
          <p:cNvSpPr txBox="1">
            <a:spLocks noGrp="1"/>
          </p:cNvSpPr>
          <p:nvPr>
            <p:ph type="body" idx="4294967295"/>
          </p:nvPr>
        </p:nvSpPr>
        <p:spPr>
          <a:xfrm>
            <a:off x="6167810" y="2530345"/>
            <a:ext cx="4960034" cy="3387852"/>
          </a:xfrm>
        </p:spPr>
        <p:txBody>
          <a:bodyPr>
            <a:noAutofit/>
          </a:bodyPr>
          <a:lstStyle>
            <a:lvl1pPr>
              <a:buClr>
                <a:srgbClr val="FF4D06"/>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p>
        </p:txBody>
      </p:sp>
    </p:spTree>
    <p:extLst>
      <p:ext uri="{BB962C8B-B14F-4D97-AF65-F5344CB8AC3E}">
        <p14:creationId xmlns:p14="http://schemas.microsoft.com/office/powerpoint/2010/main" val="3599558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x Column Text">
    <p:spTree>
      <p:nvGrpSpPr>
        <p:cNvPr id="1" name=""/>
        <p:cNvGrpSpPr/>
        <p:nvPr/>
      </p:nvGrpSpPr>
      <p:grpSpPr>
        <a:xfrm>
          <a:off x="0" y="0"/>
          <a:ext cx="0" cy="0"/>
          <a:chOff x="0" y="0"/>
          <a:chExt cx="0" cy="0"/>
        </a:xfrm>
      </p:grpSpPr>
      <p:cxnSp>
        <p:nvCxnSpPr>
          <p:cNvPr id="2" name="Straight Connector 1"/>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3" name="Straight Connector 2"/>
          <p:cNvCxnSpPr/>
          <p:nvPr/>
        </p:nvCxnSpPr>
        <p:spPr>
          <a:xfrm>
            <a:off x="839821" y="6499491"/>
            <a:ext cx="0" cy="216383"/>
          </a:xfrm>
          <a:prstGeom prst="straightConnector1">
            <a:avLst/>
          </a:prstGeom>
          <a:noFill/>
          <a:ln w="6345" cap="flat">
            <a:solidFill>
              <a:srgbClr val="07D694"/>
            </a:solidFill>
            <a:prstDash val="solid"/>
            <a:miter/>
          </a:ln>
        </p:spPr>
      </p:cxnSp>
      <p:sp>
        <p:nvSpPr>
          <p:cNvPr id="4" name="Slide Number Placeholder 5"/>
          <p:cNvSpPr txBox="1">
            <a:spLocks noGrp="1"/>
          </p:cNvSpPr>
          <p:nvPr>
            <p:ph type="sldNum" sz="quarter" idx="8"/>
          </p:nvPr>
        </p:nvSpPr>
        <p:spPr>
          <a:xfrm>
            <a:off x="433480" y="6516398"/>
            <a:ext cx="341318" cy="182559"/>
          </a:xfrm>
        </p:spPr>
        <p:txBody>
          <a:bodyPr/>
          <a:lstStyle>
            <a:lvl1pPr algn="r">
              <a:defRPr sz="900">
                <a:solidFill>
                  <a:srgbClr val="07D694"/>
                </a:solidFill>
              </a:defRPr>
            </a:lvl1pPr>
          </a:lstStyle>
          <a:p>
            <a:pPr lvl="0"/>
            <a:fld id="{B910EE88-D2CE-47BB-B59D-44FD5E0AD0DC}" type="slidenum">
              <a:t>‹#›</a:t>
            </a:fld>
            <a:endParaRPr lang="en-GB"/>
          </a:p>
        </p:txBody>
      </p:sp>
      <p:sp>
        <p:nvSpPr>
          <p:cNvPr id="5"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6" name="Picture 6">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7" name="Straight Connector 8"/>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8" name="Text Placeholder 19"/>
          <p:cNvSpPr txBox="1">
            <a:spLocks noGrp="1"/>
          </p:cNvSpPr>
          <p:nvPr>
            <p:ph type="body" idx="4294967295"/>
          </p:nvPr>
        </p:nvSpPr>
        <p:spPr>
          <a:xfrm>
            <a:off x="0" y="777249"/>
            <a:ext cx="519004" cy="124477"/>
          </a:xfrm>
          <a:solidFill>
            <a:srgbClr val="07D694"/>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9" name="Text Placeholder 19"/>
          <p:cNvSpPr txBox="1">
            <a:spLocks noGrp="1"/>
          </p:cNvSpPr>
          <p:nvPr>
            <p:ph type="body" idx="4294967295"/>
          </p:nvPr>
        </p:nvSpPr>
        <p:spPr>
          <a:xfrm>
            <a:off x="507318" y="588809"/>
            <a:ext cx="11128028"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sp>
        <p:nvSpPr>
          <p:cNvPr id="10" name="Text Placeholder 19"/>
          <p:cNvSpPr txBox="1">
            <a:spLocks noGrp="1"/>
          </p:cNvSpPr>
          <p:nvPr>
            <p:ph type="body" idx="4294967295"/>
          </p:nvPr>
        </p:nvSpPr>
        <p:spPr>
          <a:xfrm>
            <a:off x="507318" y="1161059"/>
            <a:ext cx="11128028" cy="355994"/>
          </a:xfrm>
        </p:spPr>
        <p:txBody>
          <a:bodyPr>
            <a:noAutofit/>
          </a:bodyPr>
          <a:lstStyle>
            <a:lvl1pPr marL="0" indent="0">
              <a:lnSpc>
                <a:spcPct val="80000"/>
              </a:lnSpc>
              <a:spcAft>
                <a:spcPts val="0"/>
              </a:spcAft>
              <a:buNone/>
              <a:defRPr sz="2200">
                <a:solidFill>
                  <a:srgbClr val="07D694"/>
                </a:solidFill>
              </a:defRPr>
            </a:lvl1pPr>
          </a:lstStyle>
          <a:p>
            <a:pPr lvl="0"/>
            <a:r>
              <a:rPr lang="en-US"/>
              <a:t>Add subheading here</a:t>
            </a:r>
            <a:endParaRPr lang="en-GB"/>
          </a:p>
        </p:txBody>
      </p:sp>
      <p:pic>
        <p:nvPicPr>
          <p:cNvPr id="11" name="Image" descr="Image">
            <a:extLst>
              <a:ext uri="{FF2B5EF4-FFF2-40B4-BE49-F238E27FC236}">
                <a16:creationId xmlns:a16="http://schemas.microsoft.com/office/drawing/2014/main" id="{00000000-0000-0000-0000-000000000000}"/>
              </a:ext>
            </a:extLst>
          </p:cNvPr>
          <p:cNvPicPr>
            <a:picLocks noChangeAspect="1"/>
          </p:cNvPicPr>
          <p:nvPr/>
        </p:nvPicPr>
        <p:blipFill>
          <a:blip r:embed="rId3">
            <a:alphaModFix amt="20000"/>
          </a:blip>
          <a:srcRect/>
          <a:stretch>
            <a:fillRect/>
          </a:stretch>
        </p:blipFill>
        <p:spPr>
          <a:xfrm>
            <a:off x="11127836" y="-500551"/>
            <a:ext cx="2518888" cy="7153899"/>
          </a:xfrm>
          <a:prstGeom prst="rect">
            <a:avLst/>
          </a:prstGeom>
          <a:noFill/>
          <a:ln cap="flat">
            <a:noFill/>
          </a:ln>
        </p:spPr>
      </p:pic>
      <p:sp>
        <p:nvSpPr>
          <p:cNvPr id="12" name="Text Placeholder 34"/>
          <p:cNvSpPr txBox="1">
            <a:spLocks noGrp="1"/>
          </p:cNvSpPr>
          <p:nvPr>
            <p:ph type="body" idx="4294967295"/>
          </p:nvPr>
        </p:nvSpPr>
        <p:spPr>
          <a:xfrm>
            <a:off x="507318" y="1800819"/>
            <a:ext cx="4960034" cy="3603613"/>
          </a:xfrm>
        </p:spPr>
        <p:txBody>
          <a:bodyPr>
            <a:noAutofit/>
          </a:bodyPr>
          <a:lstStyle>
            <a:lvl1pPr>
              <a:buClr>
                <a:srgbClr val="07D694"/>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a:t>
            </a:r>
          </a:p>
        </p:txBody>
      </p:sp>
      <p:sp>
        <p:nvSpPr>
          <p:cNvPr id="13" name="Text Placeholder 34"/>
          <p:cNvSpPr txBox="1">
            <a:spLocks noGrp="1"/>
          </p:cNvSpPr>
          <p:nvPr>
            <p:ph type="body" idx="4294967295"/>
          </p:nvPr>
        </p:nvSpPr>
        <p:spPr>
          <a:xfrm>
            <a:off x="6167810" y="1800819"/>
            <a:ext cx="4960034" cy="3603613"/>
          </a:xfrm>
        </p:spPr>
        <p:txBody>
          <a:bodyPr>
            <a:noAutofit/>
          </a:bodyPr>
          <a:lstStyle>
            <a:lvl1pPr>
              <a:buClr>
                <a:srgbClr val="07D694"/>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a:t>
            </a:r>
          </a:p>
        </p:txBody>
      </p:sp>
    </p:spTree>
    <p:extLst>
      <p:ext uri="{BB962C8B-B14F-4D97-AF65-F5344CB8AC3E}">
        <p14:creationId xmlns:p14="http://schemas.microsoft.com/office/powerpoint/2010/main" val="3896644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x Column Text No Subheading">
    <p:spTree>
      <p:nvGrpSpPr>
        <p:cNvPr id="1" name=""/>
        <p:cNvGrpSpPr/>
        <p:nvPr/>
      </p:nvGrpSpPr>
      <p:grpSpPr>
        <a:xfrm>
          <a:off x="0" y="0"/>
          <a:ext cx="0" cy="0"/>
          <a:chOff x="0" y="0"/>
          <a:chExt cx="0" cy="0"/>
        </a:xfrm>
      </p:grpSpPr>
      <p:cxnSp>
        <p:nvCxnSpPr>
          <p:cNvPr id="2" name="Straight Connector 1"/>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3" name="Straight Connector 2"/>
          <p:cNvCxnSpPr/>
          <p:nvPr/>
        </p:nvCxnSpPr>
        <p:spPr>
          <a:xfrm>
            <a:off x="839821" y="6499491"/>
            <a:ext cx="0" cy="216383"/>
          </a:xfrm>
          <a:prstGeom prst="straightConnector1">
            <a:avLst/>
          </a:prstGeom>
          <a:noFill/>
          <a:ln w="6345" cap="flat">
            <a:solidFill>
              <a:srgbClr val="07D694"/>
            </a:solidFill>
            <a:prstDash val="solid"/>
            <a:miter/>
          </a:ln>
        </p:spPr>
      </p:cxnSp>
      <p:sp>
        <p:nvSpPr>
          <p:cNvPr id="4" name="Slide Number Placeholder 5"/>
          <p:cNvSpPr txBox="1">
            <a:spLocks noGrp="1"/>
          </p:cNvSpPr>
          <p:nvPr>
            <p:ph type="sldNum" sz="quarter" idx="8"/>
          </p:nvPr>
        </p:nvSpPr>
        <p:spPr>
          <a:xfrm>
            <a:off x="433480" y="6516398"/>
            <a:ext cx="341318" cy="182559"/>
          </a:xfrm>
        </p:spPr>
        <p:txBody>
          <a:bodyPr/>
          <a:lstStyle>
            <a:lvl1pPr algn="r">
              <a:defRPr sz="900">
                <a:solidFill>
                  <a:srgbClr val="07D694"/>
                </a:solidFill>
              </a:defRPr>
            </a:lvl1pPr>
          </a:lstStyle>
          <a:p>
            <a:pPr lvl="0"/>
            <a:fld id="{D479358C-272B-4F86-8ED8-893DAC69B31F}" type="slidenum">
              <a:t>‹#›</a:t>
            </a:fld>
            <a:endParaRPr lang="en-GB"/>
          </a:p>
        </p:txBody>
      </p:sp>
      <p:sp>
        <p:nvSpPr>
          <p:cNvPr id="5"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6" name="Picture 6">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7" name="Straight Connector 8"/>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8" name="Text Placeholder 19"/>
          <p:cNvSpPr txBox="1">
            <a:spLocks noGrp="1"/>
          </p:cNvSpPr>
          <p:nvPr>
            <p:ph type="body" idx="4294967295"/>
          </p:nvPr>
        </p:nvSpPr>
        <p:spPr>
          <a:xfrm>
            <a:off x="0" y="777249"/>
            <a:ext cx="519004" cy="124477"/>
          </a:xfrm>
          <a:solidFill>
            <a:srgbClr val="07D694"/>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9" name="Text Placeholder 19"/>
          <p:cNvSpPr txBox="1">
            <a:spLocks noGrp="1"/>
          </p:cNvSpPr>
          <p:nvPr>
            <p:ph type="body" idx="4294967295"/>
          </p:nvPr>
        </p:nvSpPr>
        <p:spPr>
          <a:xfrm>
            <a:off x="507318" y="588809"/>
            <a:ext cx="11128028"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pic>
        <p:nvPicPr>
          <p:cNvPr id="10" name="Image" descr="Image">
            <a:extLst>
              <a:ext uri="{FF2B5EF4-FFF2-40B4-BE49-F238E27FC236}">
                <a16:creationId xmlns:a16="http://schemas.microsoft.com/office/drawing/2014/main" id="{00000000-0000-0000-0000-000000000000}"/>
              </a:ext>
            </a:extLst>
          </p:cNvPr>
          <p:cNvPicPr>
            <a:picLocks noChangeAspect="1"/>
          </p:cNvPicPr>
          <p:nvPr/>
        </p:nvPicPr>
        <p:blipFill>
          <a:blip r:embed="rId3">
            <a:alphaModFix amt="20000"/>
          </a:blip>
          <a:srcRect/>
          <a:stretch>
            <a:fillRect/>
          </a:stretch>
        </p:blipFill>
        <p:spPr>
          <a:xfrm>
            <a:off x="11127836" y="-500551"/>
            <a:ext cx="2518888" cy="7153899"/>
          </a:xfrm>
          <a:prstGeom prst="rect">
            <a:avLst/>
          </a:prstGeom>
          <a:noFill/>
          <a:ln cap="flat">
            <a:noFill/>
          </a:ln>
        </p:spPr>
      </p:pic>
      <p:sp>
        <p:nvSpPr>
          <p:cNvPr id="11" name="Text Placeholder 34"/>
          <p:cNvSpPr txBox="1">
            <a:spLocks noGrp="1"/>
          </p:cNvSpPr>
          <p:nvPr>
            <p:ph type="body" idx="4294967295"/>
          </p:nvPr>
        </p:nvSpPr>
        <p:spPr>
          <a:xfrm>
            <a:off x="507318" y="1457919"/>
            <a:ext cx="4960034" cy="4511082"/>
          </a:xfrm>
        </p:spPr>
        <p:txBody>
          <a:bodyPr>
            <a:noAutofit/>
          </a:bodyPr>
          <a:lstStyle>
            <a:lvl1pPr>
              <a:buClr>
                <a:srgbClr val="07D694"/>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a:t>
            </a:r>
          </a:p>
        </p:txBody>
      </p:sp>
      <p:sp>
        <p:nvSpPr>
          <p:cNvPr id="12" name="Text Placeholder 34"/>
          <p:cNvSpPr txBox="1">
            <a:spLocks noGrp="1"/>
          </p:cNvSpPr>
          <p:nvPr>
            <p:ph type="body" idx="4294967295"/>
          </p:nvPr>
        </p:nvSpPr>
        <p:spPr>
          <a:xfrm>
            <a:off x="6167810" y="1457919"/>
            <a:ext cx="4960034" cy="4511082"/>
          </a:xfrm>
        </p:spPr>
        <p:txBody>
          <a:bodyPr>
            <a:noAutofit/>
          </a:bodyPr>
          <a:lstStyle>
            <a:lvl1pPr>
              <a:buClr>
                <a:srgbClr val="07D694"/>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a:t>
            </a:r>
          </a:p>
        </p:txBody>
      </p:sp>
    </p:spTree>
    <p:extLst>
      <p:ext uri="{BB962C8B-B14F-4D97-AF65-F5344CB8AC3E}">
        <p14:creationId xmlns:p14="http://schemas.microsoft.com/office/powerpoint/2010/main" val="1884162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x Column Text">
    <p:spTree>
      <p:nvGrpSpPr>
        <p:cNvPr id="1" name=""/>
        <p:cNvGrpSpPr/>
        <p:nvPr/>
      </p:nvGrpSpPr>
      <p:grpSpPr>
        <a:xfrm>
          <a:off x="0" y="0"/>
          <a:ext cx="0" cy="0"/>
          <a:chOff x="0" y="0"/>
          <a:chExt cx="0" cy="0"/>
        </a:xfrm>
      </p:grpSpPr>
      <p:cxnSp>
        <p:nvCxnSpPr>
          <p:cNvPr id="2" name="Straight Connector 1"/>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3" name="Straight Connector 2"/>
          <p:cNvCxnSpPr/>
          <p:nvPr/>
        </p:nvCxnSpPr>
        <p:spPr>
          <a:xfrm>
            <a:off x="839821" y="6499491"/>
            <a:ext cx="0" cy="216383"/>
          </a:xfrm>
          <a:prstGeom prst="straightConnector1">
            <a:avLst/>
          </a:prstGeom>
          <a:noFill/>
          <a:ln w="6345" cap="flat">
            <a:solidFill>
              <a:srgbClr val="2746D8"/>
            </a:solidFill>
            <a:prstDash val="solid"/>
            <a:miter/>
          </a:ln>
        </p:spPr>
      </p:cxnSp>
      <p:sp>
        <p:nvSpPr>
          <p:cNvPr id="4" name="Slide Number Placeholder 5"/>
          <p:cNvSpPr txBox="1">
            <a:spLocks noGrp="1"/>
          </p:cNvSpPr>
          <p:nvPr>
            <p:ph type="sldNum" sz="quarter" idx="8"/>
          </p:nvPr>
        </p:nvSpPr>
        <p:spPr>
          <a:xfrm>
            <a:off x="433480" y="6516398"/>
            <a:ext cx="341318" cy="182559"/>
          </a:xfrm>
        </p:spPr>
        <p:txBody>
          <a:bodyPr/>
          <a:lstStyle>
            <a:lvl1pPr algn="r">
              <a:defRPr sz="900">
                <a:solidFill>
                  <a:srgbClr val="2746D8"/>
                </a:solidFill>
              </a:defRPr>
            </a:lvl1pPr>
          </a:lstStyle>
          <a:p>
            <a:pPr lvl="0"/>
            <a:fld id="{540C0555-3805-4F44-9699-4BB0717FF094}" type="slidenum">
              <a:t>‹#›</a:t>
            </a:fld>
            <a:endParaRPr lang="en-GB"/>
          </a:p>
        </p:txBody>
      </p:sp>
      <p:sp>
        <p:nvSpPr>
          <p:cNvPr id="5"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6" name="Picture 6">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7" name="Straight Connector 8"/>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8" name="Text Placeholder 19"/>
          <p:cNvSpPr txBox="1">
            <a:spLocks noGrp="1"/>
          </p:cNvSpPr>
          <p:nvPr>
            <p:ph type="body" idx="4294967295"/>
          </p:nvPr>
        </p:nvSpPr>
        <p:spPr>
          <a:xfrm>
            <a:off x="0" y="777249"/>
            <a:ext cx="519004" cy="124477"/>
          </a:xfrm>
          <a:solidFill>
            <a:srgbClr val="2746D8"/>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9" name="Text Placeholder 19"/>
          <p:cNvSpPr txBox="1">
            <a:spLocks noGrp="1"/>
          </p:cNvSpPr>
          <p:nvPr>
            <p:ph type="body" idx="4294967295"/>
          </p:nvPr>
        </p:nvSpPr>
        <p:spPr>
          <a:xfrm>
            <a:off x="507318" y="588809"/>
            <a:ext cx="11128028"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sp>
        <p:nvSpPr>
          <p:cNvPr id="10" name="Text Placeholder 19"/>
          <p:cNvSpPr txBox="1">
            <a:spLocks noGrp="1"/>
          </p:cNvSpPr>
          <p:nvPr>
            <p:ph type="body" idx="4294967295"/>
          </p:nvPr>
        </p:nvSpPr>
        <p:spPr>
          <a:xfrm>
            <a:off x="507318" y="1161059"/>
            <a:ext cx="11128028" cy="355994"/>
          </a:xfrm>
        </p:spPr>
        <p:txBody>
          <a:bodyPr>
            <a:noAutofit/>
          </a:bodyPr>
          <a:lstStyle>
            <a:lvl1pPr marL="0" indent="0">
              <a:lnSpc>
                <a:spcPct val="80000"/>
              </a:lnSpc>
              <a:spcAft>
                <a:spcPts val="0"/>
              </a:spcAft>
              <a:buNone/>
              <a:defRPr sz="2200">
                <a:solidFill>
                  <a:srgbClr val="2746D8"/>
                </a:solidFill>
              </a:defRPr>
            </a:lvl1pPr>
          </a:lstStyle>
          <a:p>
            <a:pPr lvl="0"/>
            <a:r>
              <a:rPr lang="en-US"/>
              <a:t>Add subheading here</a:t>
            </a:r>
            <a:endParaRPr lang="en-GB"/>
          </a:p>
        </p:txBody>
      </p:sp>
      <p:pic>
        <p:nvPicPr>
          <p:cNvPr id="11" name="Image" descr="Image">
            <a:extLst>
              <a:ext uri="{FF2B5EF4-FFF2-40B4-BE49-F238E27FC236}">
                <a16:creationId xmlns:a16="http://schemas.microsoft.com/office/drawing/2014/main" id="{00000000-0000-0000-0000-000000000000}"/>
              </a:ext>
            </a:extLst>
          </p:cNvPr>
          <p:cNvPicPr>
            <a:picLocks noChangeAspect="1"/>
          </p:cNvPicPr>
          <p:nvPr/>
        </p:nvPicPr>
        <p:blipFill>
          <a:blip r:embed="rId3">
            <a:alphaModFix amt="20000"/>
          </a:blip>
          <a:srcRect/>
          <a:stretch>
            <a:fillRect/>
          </a:stretch>
        </p:blipFill>
        <p:spPr>
          <a:xfrm>
            <a:off x="11127836" y="-500551"/>
            <a:ext cx="2518888" cy="7153899"/>
          </a:xfrm>
          <a:prstGeom prst="rect">
            <a:avLst/>
          </a:prstGeom>
          <a:noFill/>
          <a:ln cap="flat">
            <a:noFill/>
          </a:ln>
        </p:spPr>
      </p:pic>
      <p:sp>
        <p:nvSpPr>
          <p:cNvPr id="12" name="Text Placeholder 34"/>
          <p:cNvSpPr txBox="1">
            <a:spLocks noGrp="1"/>
          </p:cNvSpPr>
          <p:nvPr>
            <p:ph type="body" idx="4294967295"/>
          </p:nvPr>
        </p:nvSpPr>
        <p:spPr>
          <a:xfrm>
            <a:off x="507318" y="1800819"/>
            <a:ext cx="3207431" cy="3603613"/>
          </a:xfrm>
        </p:spPr>
        <p:txBody>
          <a:bodyPr>
            <a:noAutofit/>
          </a:bodyPr>
          <a:lstStyle>
            <a:lvl1pPr>
              <a:buClr>
                <a:srgbClr val="2746D8"/>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13" name="Text Placeholder 34"/>
          <p:cNvSpPr txBox="1">
            <a:spLocks noGrp="1"/>
          </p:cNvSpPr>
          <p:nvPr>
            <p:ph type="body" idx="4294967295"/>
          </p:nvPr>
        </p:nvSpPr>
        <p:spPr>
          <a:xfrm>
            <a:off x="4213866" y="1800819"/>
            <a:ext cx="3207431" cy="3603613"/>
          </a:xfrm>
        </p:spPr>
        <p:txBody>
          <a:bodyPr>
            <a:noAutofit/>
          </a:bodyPr>
          <a:lstStyle>
            <a:lvl1pPr>
              <a:buClr>
                <a:srgbClr val="2746D8"/>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14" name="Text Placeholder 34"/>
          <p:cNvSpPr txBox="1">
            <a:spLocks noGrp="1"/>
          </p:cNvSpPr>
          <p:nvPr>
            <p:ph type="body" idx="4294967295"/>
          </p:nvPr>
        </p:nvSpPr>
        <p:spPr>
          <a:xfrm>
            <a:off x="7920404" y="1800819"/>
            <a:ext cx="3207431" cy="3603613"/>
          </a:xfrm>
        </p:spPr>
        <p:txBody>
          <a:bodyPr>
            <a:noAutofit/>
          </a:bodyPr>
          <a:lstStyle>
            <a:lvl1pPr>
              <a:buClr>
                <a:srgbClr val="2746D8"/>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869304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range Dark">
    <p:bg>
      <p:bgPr>
        <a:solidFill>
          <a:srgbClr val="071637"/>
        </a:solidFill>
        <a:effectLst/>
      </p:bgPr>
    </p:bg>
    <p:spTree>
      <p:nvGrpSpPr>
        <p:cNvPr id="1" name=""/>
        <p:cNvGrpSpPr/>
        <p:nvPr/>
      </p:nvGrpSpPr>
      <p:grpSpPr>
        <a:xfrm>
          <a:off x="0" y="0"/>
          <a:ext cx="0" cy="0"/>
          <a:chOff x="0" y="0"/>
          <a:chExt cx="0" cy="0"/>
        </a:xfrm>
      </p:grpSpPr>
      <p:sp>
        <p:nvSpPr>
          <p:cNvPr id="2" name="Picture Placeholder 12"/>
          <p:cNvSpPr txBox="1">
            <a:spLocks noGrp="1"/>
          </p:cNvSpPr>
          <p:nvPr>
            <p:ph type="pic" idx="4294967295"/>
          </p:nvPr>
        </p:nvSpPr>
        <p:spPr>
          <a:xfrm>
            <a:off x="6096003" y="0"/>
            <a:ext cx="6096003" cy="6858000"/>
          </a:xfrm>
          <a:solidFill>
            <a:srgbClr val="DDDDDD"/>
          </a:solidFill>
        </p:spPr>
        <p:txBody>
          <a:bodyPr anchorCtr="1">
            <a:noAutofit/>
          </a:bodyPr>
          <a:lstStyle>
            <a:lvl1pPr marL="0" indent="0" algn="ctr">
              <a:buNone/>
              <a:defRPr lang="en-GB" sz="1200"/>
            </a:lvl1pPr>
          </a:lstStyle>
          <a:p>
            <a:pPr lvl="0"/>
            <a:r>
              <a:rPr lang="en-GB"/>
              <a:t>Click icon to insert image</a:t>
            </a:r>
          </a:p>
        </p:txBody>
      </p:sp>
      <p:sp>
        <p:nvSpPr>
          <p:cNvPr id="3" name="Rectangle"/>
          <p:cNvSpPr/>
          <p:nvPr/>
        </p:nvSpPr>
        <p:spPr>
          <a:xfrm rot="5400013">
            <a:off x="4994201" y="5756207"/>
            <a:ext cx="1993172" cy="210412"/>
          </a:xfrm>
          <a:prstGeom prst="rect">
            <a:avLst/>
          </a:prstGeom>
          <a:solidFill>
            <a:srgbClr val="07D694"/>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4" name="Rectangle"/>
          <p:cNvSpPr/>
          <p:nvPr/>
        </p:nvSpPr>
        <p:spPr>
          <a:xfrm rot="5400013">
            <a:off x="11090204" y="891380"/>
            <a:ext cx="1993172" cy="210412"/>
          </a:xfrm>
          <a:prstGeom prst="rect">
            <a:avLst/>
          </a:prstGeom>
          <a:solidFill>
            <a:srgbClr val="07D694"/>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5" name="Text Placeholder 19"/>
          <p:cNvSpPr txBox="1">
            <a:spLocks noGrp="1"/>
          </p:cNvSpPr>
          <p:nvPr>
            <p:ph type="body" idx="4294967295"/>
          </p:nvPr>
        </p:nvSpPr>
        <p:spPr>
          <a:xfrm>
            <a:off x="486296" y="2977560"/>
            <a:ext cx="5026045" cy="2165546"/>
          </a:xfrm>
        </p:spPr>
        <p:txBody>
          <a:bodyPr anchor="b">
            <a:noAutofit/>
          </a:bodyPr>
          <a:lstStyle>
            <a:lvl1pPr marL="0" indent="0">
              <a:lnSpc>
                <a:spcPct val="80000"/>
              </a:lnSpc>
              <a:spcAft>
                <a:spcPts val="0"/>
              </a:spcAft>
              <a:buNone/>
              <a:defRPr sz="6000" b="1">
                <a:solidFill>
                  <a:srgbClr val="FFFFFF"/>
                </a:solidFill>
              </a:defRPr>
            </a:lvl1pPr>
          </a:lstStyle>
          <a:p>
            <a:pPr lvl="0"/>
            <a:r>
              <a:rPr lang="en-US"/>
              <a:t>Add title text here</a:t>
            </a:r>
            <a:endParaRPr lang="en-GB"/>
          </a:p>
        </p:txBody>
      </p:sp>
      <p:sp>
        <p:nvSpPr>
          <p:cNvPr id="6" name="Text Placeholder 19"/>
          <p:cNvSpPr txBox="1">
            <a:spLocks noGrp="1"/>
          </p:cNvSpPr>
          <p:nvPr>
            <p:ph type="body" idx="4294967295"/>
          </p:nvPr>
        </p:nvSpPr>
        <p:spPr>
          <a:xfrm>
            <a:off x="486296" y="5109914"/>
            <a:ext cx="5026045" cy="330765"/>
          </a:xfrm>
        </p:spPr>
        <p:txBody>
          <a:bodyPr>
            <a:noAutofit/>
          </a:bodyPr>
          <a:lstStyle>
            <a:lvl1pPr marL="0" indent="0">
              <a:lnSpc>
                <a:spcPct val="80000"/>
              </a:lnSpc>
              <a:spcAft>
                <a:spcPts val="0"/>
              </a:spcAft>
              <a:buNone/>
              <a:defRPr sz="2000">
                <a:solidFill>
                  <a:srgbClr val="FFFFFF"/>
                </a:solidFill>
              </a:defRPr>
            </a:lvl1pPr>
          </a:lstStyle>
          <a:p>
            <a:pPr lvl="0"/>
            <a:r>
              <a:rPr lang="en-US"/>
              <a:t>Subheading</a:t>
            </a:r>
            <a:endParaRPr lang="en-GB"/>
          </a:p>
        </p:txBody>
      </p:sp>
      <p:sp>
        <p:nvSpPr>
          <p:cNvPr id="7" name="Text Placeholder 19"/>
          <p:cNvSpPr txBox="1">
            <a:spLocks noGrp="1"/>
          </p:cNvSpPr>
          <p:nvPr>
            <p:ph type="body" idx="4294967295"/>
          </p:nvPr>
        </p:nvSpPr>
        <p:spPr>
          <a:xfrm>
            <a:off x="486296" y="5816489"/>
            <a:ext cx="5026045" cy="330765"/>
          </a:xfrm>
        </p:spPr>
        <p:txBody>
          <a:bodyPr>
            <a:noAutofit/>
          </a:bodyPr>
          <a:lstStyle>
            <a:lvl1pPr marL="0" indent="0">
              <a:lnSpc>
                <a:spcPct val="80000"/>
              </a:lnSpc>
              <a:spcAft>
                <a:spcPts val="0"/>
              </a:spcAft>
              <a:buNone/>
              <a:defRPr spc="300">
                <a:solidFill>
                  <a:srgbClr val="FF4D06"/>
                </a:solidFill>
              </a:defRPr>
            </a:lvl1pPr>
          </a:lstStyle>
          <a:p>
            <a:pPr lvl="0"/>
            <a:r>
              <a:rPr lang="en-US"/>
              <a:t>Month 2023</a:t>
            </a:r>
            <a:endParaRPr lang="en-GB"/>
          </a:p>
        </p:txBody>
      </p:sp>
      <p:pic>
        <p:nvPicPr>
          <p:cNvPr id="8" name="Image" descr="Image">
            <a:extLst>
              <a:ext uri="{FF2B5EF4-FFF2-40B4-BE49-F238E27FC236}">
                <a16:creationId xmlns:a16="http://schemas.microsoft.com/office/drawing/2014/main" id="{00000000-0000-0000-0000-000000000000}"/>
              </a:ext>
            </a:extLst>
          </p:cNvPr>
          <p:cNvPicPr>
            <a:picLocks noChangeAspect="1"/>
          </p:cNvPicPr>
          <p:nvPr/>
        </p:nvPicPr>
        <p:blipFill>
          <a:blip r:embed="rId2">
            <a:alphaModFix amt="20000"/>
          </a:blip>
          <a:srcRect/>
          <a:stretch>
            <a:fillRect/>
          </a:stretch>
        </p:blipFill>
        <p:spPr>
          <a:xfrm flipH="1">
            <a:off x="1018065" y="0"/>
            <a:ext cx="2518888" cy="7153899"/>
          </a:xfrm>
          <a:prstGeom prst="rect">
            <a:avLst/>
          </a:prstGeom>
          <a:noFill/>
          <a:ln cap="flat">
            <a:noFill/>
          </a:ln>
        </p:spPr>
      </p:pic>
      <p:pic>
        <p:nvPicPr>
          <p:cNvPr id="9" name="Picture 2">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634520" y="658550"/>
            <a:ext cx="1904832" cy="499801"/>
          </a:xfrm>
          <a:prstGeom prst="rect">
            <a:avLst/>
          </a:prstGeom>
          <a:noFill/>
          <a:ln cap="flat">
            <a:noFill/>
          </a:ln>
        </p:spPr>
      </p:pic>
    </p:spTree>
    <p:extLst>
      <p:ext uri="{BB962C8B-B14F-4D97-AF65-F5344CB8AC3E}">
        <p14:creationId xmlns:p14="http://schemas.microsoft.com/office/powerpoint/2010/main" val="3237487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3x Column Text">
    <p:spTree>
      <p:nvGrpSpPr>
        <p:cNvPr id="1" name=""/>
        <p:cNvGrpSpPr/>
        <p:nvPr/>
      </p:nvGrpSpPr>
      <p:grpSpPr>
        <a:xfrm>
          <a:off x="0" y="0"/>
          <a:ext cx="0" cy="0"/>
          <a:chOff x="0" y="0"/>
          <a:chExt cx="0" cy="0"/>
        </a:xfrm>
      </p:grpSpPr>
      <p:cxnSp>
        <p:nvCxnSpPr>
          <p:cNvPr id="2" name="Straight Connector 1"/>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3" name="Straight Connector 2"/>
          <p:cNvCxnSpPr/>
          <p:nvPr/>
        </p:nvCxnSpPr>
        <p:spPr>
          <a:xfrm>
            <a:off x="839821" y="6499491"/>
            <a:ext cx="0" cy="216383"/>
          </a:xfrm>
          <a:prstGeom prst="straightConnector1">
            <a:avLst/>
          </a:prstGeom>
          <a:noFill/>
          <a:ln w="6345" cap="flat">
            <a:solidFill>
              <a:srgbClr val="2746D8"/>
            </a:solidFill>
            <a:prstDash val="solid"/>
            <a:miter/>
          </a:ln>
        </p:spPr>
      </p:cxnSp>
      <p:sp>
        <p:nvSpPr>
          <p:cNvPr id="4" name="Slide Number Placeholder 5"/>
          <p:cNvSpPr txBox="1">
            <a:spLocks noGrp="1"/>
          </p:cNvSpPr>
          <p:nvPr>
            <p:ph type="sldNum" sz="quarter" idx="8"/>
          </p:nvPr>
        </p:nvSpPr>
        <p:spPr>
          <a:xfrm>
            <a:off x="433480" y="6516398"/>
            <a:ext cx="341318" cy="182559"/>
          </a:xfrm>
        </p:spPr>
        <p:txBody>
          <a:bodyPr/>
          <a:lstStyle>
            <a:lvl1pPr algn="r">
              <a:defRPr sz="900">
                <a:solidFill>
                  <a:srgbClr val="2746D8"/>
                </a:solidFill>
              </a:defRPr>
            </a:lvl1pPr>
          </a:lstStyle>
          <a:p>
            <a:pPr lvl="0"/>
            <a:fld id="{A2A58349-4A70-4EEB-ACAE-87554F1DB9E4}" type="slidenum">
              <a:t>‹#›</a:t>
            </a:fld>
            <a:endParaRPr lang="en-GB"/>
          </a:p>
        </p:txBody>
      </p:sp>
      <p:sp>
        <p:nvSpPr>
          <p:cNvPr id="5"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6" name="Picture 6">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7" name="Straight Connector 8"/>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8" name="Text Placeholder 19"/>
          <p:cNvSpPr txBox="1">
            <a:spLocks noGrp="1"/>
          </p:cNvSpPr>
          <p:nvPr>
            <p:ph type="body" idx="4294967295"/>
          </p:nvPr>
        </p:nvSpPr>
        <p:spPr>
          <a:xfrm>
            <a:off x="0" y="777249"/>
            <a:ext cx="519004" cy="124477"/>
          </a:xfrm>
          <a:solidFill>
            <a:srgbClr val="2746D8"/>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9" name="Text Placeholder 19"/>
          <p:cNvSpPr txBox="1">
            <a:spLocks noGrp="1"/>
          </p:cNvSpPr>
          <p:nvPr>
            <p:ph type="body" idx="4294967295"/>
          </p:nvPr>
        </p:nvSpPr>
        <p:spPr>
          <a:xfrm>
            <a:off x="507318" y="588809"/>
            <a:ext cx="11128028"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pic>
        <p:nvPicPr>
          <p:cNvPr id="10" name="Image" descr="Image">
            <a:extLst>
              <a:ext uri="{FF2B5EF4-FFF2-40B4-BE49-F238E27FC236}">
                <a16:creationId xmlns:a16="http://schemas.microsoft.com/office/drawing/2014/main" id="{00000000-0000-0000-0000-000000000000}"/>
              </a:ext>
            </a:extLst>
          </p:cNvPr>
          <p:cNvPicPr>
            <a:picLocks noChangeAspect="1"/>
          </p:cNvPicPr>
          <p:nvPr/>
        </p:nvPicPr>
        <p:blipFill>
          <a:blip r:embed="rId3">
            <a:alphaModFix amt="20000"/>
          </a:blip>
          <a:srcRect/>
          <a:stretch>
            <a:fillRect/>
          </a:stretch>
        </p:blipFill>
        <p:spPr>
          <a:xfrm>
            <a:off x="11127836" y="-500551"/>
            <a:ext cx="2518888" cy="7153899"/>
          </a:xfrm>
          <a:prstGeom prst="rect">
            <a:avLst/>
          </a:prstGeom>
          <a:noFill/>
          <a:ln cap="flat">
            <a:noFill/>
          </a:ln>
        </p:spPr>
      </p:pic>
      <p:sp>
        <p:nvSpPr>
          <p:cNvPr id="11" name="Text Placeholder 34"/>
          <p:cNvSpPr txBox="1">
            <a:spLocks noGrp="1"/>
          </p:cNvSpPr>
          <p:nvPr>
            <p:ph type="body" idx="4294967295"/>
          </p:nvPr>
        </p:nvSpPr>
        <p:spPr>
          <a:xfrm>
            <a:off x="507318" y="1458696"/>
            <a:ext cx="3207431" cy="4434099"/>
          </a:xfrm>
        </p:spPr>
        <p:txBody>
          <a:bodyPr>
            <a:noAutofit/>
          </a:bodyPr>
          <a:lstStyle>
            <a:lvl1pPr>
              <a:buClr>
                <a:srgbClr val="2746D8"/>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12" name="Text Placeholder 34"/>
          <p:cNvSpPr txBox="1">
            <a:spLocks noGrp="1"/>
          </p:cNvSpPr>
          <p:nvPr>
            <p:ph type="body" idx="4294967295"/>
          </p:nvPr>
        </p:nvSpPr>
        <p:spPr>
          <a:xfrm>
            <a:off x="4213866" y="1458696"/>
            <a:ext cx="3207431" cy="4434099"/>
          </a:xfrm>
        </p:spPr>
        <p:txBody>
          <a:bodyPr>
            <a:noAutofit/>
          </a:bodyPr>
          <a:lstStyle>
            <a:lvl1pPr>
              <a:buClr>
                <a:srgbClr val="2746D8"/>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13" name="Text Placeholder 34"/>
          <p:cNvSpPr txBox="1">
            <a:spLocks noGrp="1"/>
          </p:cNvSpPr>
          <p:nvPr>
            <p:ph type="body" idx="4294967295"/>
          </p:nvPr>
        </p:nvSpPr>
        <p:spPr>
          <a:xfrm>
            <a:off x="7920404" y="1458696"/>
            <a:ext cx="3207431" cy="4434099"/>
          </a:xfrm>
        </p:spPr>
        <p:txBody>
          <a:bodyPr>
            <a:noAutofit/>
          </a:bodyPr>
          <a:lstStyle>
            <a:lvl1pPr>
              <a:buClr>
                <a:srgbClr val="2746D8"/>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50678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0:50 Text &amp; Image Blue">
    <p:spTree>
      <p:nvGrpSpPr>
        <p:cNvPr id="1" name=""/>
        <p:cNvGrpSpPr/>
        <p:nvPr/>
      </p:nvGrpSpPr>
      <p:grpSpPr>
        <a:xfrm>
          <a:off x="0" y="0"/>
          <a:ext cx="0" cy="0"/>
          <a:chOff x="0" y="0"/>
          <a:chExt cx="0" cy="0"/>
        </a:xfrm>
      </p:grpSpPr>
      <p:cxnSp>
        <p:nvCxnSpPr>
          <p:cNvPr id="2" name="Straight Connector 1"/>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3" name="Straight Connector 2"/>
          <p:cNvCxnSpPr/>
          <p:nvPr/>
        </p:nvCxnSpPr>
        <p:spPr>
          <a:xfrm>
            <a:off x="839821" y="6499491"/>
            <a:ext cx="0" cy="216383"/>
          </a:xfrm>
          <a:prstGeom prst="straightConnector1">
            <a:avLst/>
          </a:prstGeom>
          <a:noFill/>
          <a:ln w="6345" cap="flat">
            <a:solidFill>
              <a:srgbClr val="2746D8"/>
            </a:solidFill>
            <a:prstDash val="solid"/>
            <a:miter/>
          </a:ln>
        </p:spPr>
      </p:cxnSp>
      <p:sp>
        <p:nvSpPr>
          <p:cNvPr id="4" name="Slide Number Placeholder 5"/>
          <p:cNvSpPr txBox="1">
            <a:spLocks noGrp="1"/>
          </p:cNvSpPr>
          <p:nvPr>
            <p:ph type="sldNum" sz="quarter" idx="8"/>
          </p:nvPr>
        </p:nvSpPr>
        <p:spPr>
          <a:xfrm>
            <a:off x="433480" y="6516398"/>
            <a:ext cx="341318" cy="182559"/>
          </a:xfrm>
        </p:spPr>
        <p:txBody>
          <a:bodyPr/>
          <a:lstStyle>
            <a:lvl1pPr algn="r">
              <a:defRPr sz="900">
                <a:solidFill>
                  <a:srgbClr val="2746D8"/>
                </a:solidFill>
              </a:defRPr>
            </a:lvl1pPr>
          </a:lstStyle>
          <a:p>
            <a:pPr lvl="0"/>
            <a:fld id="{9FBC37D2-944E-4AF1-841C-4936AFBCF911}" type="slidenum">
              <a:t>‹#›</a:t>
            </a:fld>
            <a:endParaRPr lang="en-GB"/>
          </a:p>
        </p:txBody>
      </p:sp>
      <p:sp>
        <p:nvSpPr>
          <p:cNvPr id="5"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6" name="Picture 6">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7" name="Straight Connector 8"/>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8" name="Text Placeholder 19"/>
          <p:cNvSpPr txBox="1">
            <a:spLocks noGrp="1"/>
          </p:cNvSpPr>
          <p:nvPr>
            <p:ph type="body" idx="4294967295"/>
          </p:nvPr>
        </p:nvSpPr>
        <p:spPr>
          <a:xfrm>
            <a:off x="0" y="777249"/>
            <a:ext cx="519004" cy="124477"/>
          </a:xfrm>
          <a:solidFill>
            <a:srgbClr val="2746D8"/>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9" name="Text Placeholder 19"/>
          <p:cNvSpPr txBox="1">
            <a:spLocks noGrp="1"/>
          </p:cNvSpPr>
          <p:nvPr>
            <p:ph type="body" idx="4294967295"/>
          </p:nvPr>
        </p:nvSpPr>
        <p:spPr>
          <a:xfrm>
            <a:off x="507318" y="588809"/>
            <a:ext cx="5320820"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sp>
        <p:nvSpPr>
          <p:cNvPr id="10" name="Text Placeholder 19"/>
          <p:cNvSpPr txBox="1">
            <a:spLocks noGrp="1"/>
          </p:cNvSpPr>
          <p:nvPr>
            <p:ph type="body" idx="4294967295"/>
          </p:nvPr>
        </p:nvSpPr>
        <p:spPr>
          <a:xfrm>
            <a:off x="507318" y="1161059"/>
            <a:ext cx="5320820" cy="355994"/>
          </a:xfrm>
        </p:spPr>
        <p:txBody>
          <a:bodyPr>
            <a:noAutofit/>
          </a:bodyPr>
          <a:lstStyle>
            <a:lvl1pPr marL="0" indent="0">
              <a:lnSpc>
                <a:spcPct val="80000"/>
              </a:lnSpc>
              <a:spcAft>
                <a:spcPts val="0"/>
              </a:spcAft>
              <a:buNone/>
              <a:defRPr sz="2200">
                <a:solidFill>
                  <a:srgbClr val="2746D8"/>
                </a:solidFill>
              </a:defRPr>
            </a:lvl1pPr>
          </a:lstStyle>
          <a:p>
            <a:pPr lvl="0"/>
            <a:r>
              <a:rPr lang="en-US"/>
              <a:t>Add subheading here</a:t>
            </a:r>
            <a:endParaRPr lang="en-GB"/>
          </a:p>
        </p:txBody>
      </p:sp>
      <p:sp>
        <p:nvSpPr>
          <p:cNvPr id="11" name="Picture Placeholder 18"/>
          <p:cNvSpPr txBox="1">
            <a:spLocks noGrp="1"/>
          </p:cNvSpPr>
          <p:nvPr>
            <p:ph type="pic" idx="4294967295"/>
          </p:nvPr>
        </p:nvSpPr>
        <p:spPr>
          <a:xfrm>
            <a:off x="6096003" y="0"/>
            <a:ext cx="6096003" cy="6353178"/>
          </a:xfrm>
          <a:solidFill>
            <a:srgbClr val="DDDDDD"/>
          </a:solidFill>
        </p:spPr>
        <p:txBody>
          <a:bodyPr anchorCtr="1"/>
          <a:lstStyle>
            <a:lvl1pPr marL="0" indent="0" algn="ctr">
              <a:buNone/>
              <a:defRPr lang="en-GB" sz="1200"/>
            </a:lvl1pPr>
          </a:lstStyle>
          <a:p>
            <a:pPr lvl="0"/>
            <a:r>
              <a:rPr lang="en-GB"/>
              <a:t>Click icon to insert image</a:t>
            </a:r>
          </a:p>
        </p:txBody>
      </p:sp>
      <p:sp>
        <p:nvSpPr>
          <p:cNvPr id="12" name="Text Placeholder 34"/>
          <p:cNvSpPr txBox="1">
            <a:spLocks noGrp="1"/>
          </p:cNvSpPr>
          <p:nvPr>
            <p:ph type="body" idx="4294967295"/>
          </p:nvPr>
        </p:nvSpPr>
        <p:spPr>
          <a:xfrm>
            <a:off x="507318" y="1800819"/>
            <a:ext cx="5320820" cy="3975134"/>
          </a:xfrm>
        </p:spPr>
        <p:txBody>
          <a:bodyPr>
            <a:noAutofit/>
          </a:bodyPr>
          <a:lstStyle>
            <a:lvl1pPr>
              <a:buClr>
                <a:srgbClr val="2746D8"/>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a:t>
            </a:r>
          </a:p>
        </p:txBody>
      </p:sp>
    </p:spTree>
    <p:extLst>
      <p:ext uri="{BB962C8B-B14F-4D97-AF65-F5344CB8AC3E}">
        <p14:creationId xmlns:p14="http://schemas.microsoft.com/office/powerpoint/2010/main" val="1442749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50:50 Text &amp; Image Red">
    <p:spTree>
      <p:nvGrpSpPr>
        <p:cNvPr id="1" name=""/>
        <p:cNvGrpSpPr/>
        <p:nvPr/>
      </p:nvGrpSpPr>
      <p:grpSpPr>
        <a:xfrm>
          <a:off x="0" y="0"/>
          <a:ext cx="0" cy="0"/>
          <a:chOff x="0" y="0"/>
          <a:chExt cx="0" cy="0"/>
        </a:xfrm>
      </p:grpSpPr>
      <p:cxnSp>
        <p:nvCxnSpPr>
          <p:cNvPr id="2" name="Straight Connector 1"/>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3" name="Straight Connector 2"/>
          <p:cNvCxnSpPr/>
          <p:nvPr/>
        </p:nvCxnSpPr>
        <p:spPr>
          <a:xfrm>
            <a:off x="839821" y="6499491"/>
            <a:ext cx="0" cy="216383"/>
          </a:xfrm>
          <a:prstGeom prst="straightConnector1">
            <a:avLst/>
          </a:prstGeom>
          <a:noFill/>
          <a:ln w="6345" cap="flat">
            <a:solidFill>
              <a:srgbClr val="B61615"/>
            </a:solidFill>
            <a:prstDash val="solid"/>
            <a:miter/>
          </a:ln>
        </p:spPr>
      </p:cxnSp>
      <p:sp>
        <p:nvSpPr>
          <p:cNvPr id="4" name="Slide Number Placeholder 5"/>
          <p:cNvSpPr txBox="1">
            <a:spLocks noGrp="1"/>
          </p:cNvSpPr>
          <p:nvPr>
            <p:ph type="sldNum" sz="quarter" idx="8"/>
          </p:nvPr>
        </p:nvSpPr>
        <p:spPr>
          <a:xfrm>
            <a:off x="433480" y="6516398"/>
            <a:ext cx="341318" cy="182559"/>
          </a:xfrm>
        </p:spPr>
        <p:txBody>
          <a:bodyPr/>
          <a:lstStyle>
            <a:lvl1pPr algn="r">
              <a:defRPr sz="900">
                <a:solidFill>
                  <a:srgbClr val="B61615"/>
                </a:solidFill>
              </a:defRPr>
            </a:lvl1pPr>
          </a:lstStyle>
          <a:p>
            <a:pPr lvl="0"/>
            <a:fld id="{5FAD1CD6-3750-41EF-8C4D-10A7FB8B8A4D}" type="slidenum">
              <a:t>‹#›</a:t>
            </a:fld>
            <a:endParaRPr lang="en-GB"/>
          </a:p>
        </p:txBody>
      </p:sp>
      <p:sp>
        <p:nvSpPr>
          <p:cNvPr id="5"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6" name="Picture 6">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7" name="Straight Connector 8"/>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8" name="Text Placeholder 19"/>
          <p:cNvSpPr txBox="1">
            <a:spLocks noGrp="1"/>
          </p:cNvSpPr>
          <p:nvPr>
            <p:ph type="body" idx="4294967295"/>
          </p:nvPr>
        </p:nvSpPr>
        <p:spPr>
          <a:xfrm>
            <a:off x="0" y="777249"/>
            <a:ext cx="519004" cy="124477"/>
          </a:xfrm>
          <a:solidFill>
            <a:srgbClr val="B61615"/>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9" name="Text Placeholder 19"/>
          <p:cNvSpPr txBox="1">
            <a:spLocks noGrp="1"/>
          </p:cNvSpPr>
          <p:nvPr>
            <p:ph type="body" idx="4294967295"/>
          </p:nvPr>
        </p:nvSpPr>
        <p:spPr>
          <a:xfrm>
            <a:off x="507318" y="588809"/>
            <a:ext cx="5320820"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sp>
        <p:nvSpPr>
          <p:cNvPr id="10" name="Text Placeholder 19"/>
          <p:cNvSpPr txBox="1">
            <a:spLocks noGrp="1"/>
          </p:cNvSpPr>
          <p:nvPr>
            <p:ph type="body" idx="4294967295"/>
          </p:nvPr>
        </p:nvSpPr>
        <p:spPr>
          <a:xfrm>
            <a:off x="507318" y="1161059"/>
            <a:ext cx="5320820" cy="355994"/>
          </a:xfrm>
        </p:spPr>
        <p:txBody>
          <a:bodyPr>
            <a:noAutofit/>
          </a:bodyPr>
          <a:lstStyle>
            <a:lvl1pPr marL="0" indent="0">
              <a:lnSpc>
                <a:spcPct val="80000"/>
              </a:lnSpc>
              <a:spcAft>
                <a:spcPts val="0"/>
              </a:spcAft>
              <a:buNone/>
              <a:defRPr sz="2200">
                <a:solidFill>
                  <a:srgbClr val="B61615"/>
                </a:solidFill>
              </a:defRPr>
            </a:lvl1pPr>
          </a:lstStyle>
          <a:p>
            <a:pPr lvl="0"/>
            <a:r>
              <a:rPr lang="en-US"/>
              <a:t>Add subheading here</a:t>
            </a:r>
            <a:endParaRPr lang="en-GB"/>
          </a:p>
        </p:txBody>
      </p:sp>
      <p:sp>
        <p:nvSpPr>
          <p:cNvPr id="11" name="Picture Placeholder 18"/>
          <p:cNvSpPr txBox="1">
            <a:spLocks noGrp="1"/>
          </p:cNvSpPr>
          <p:nvPr>
            <p:ph type="pic" idx="4294967295"/>
          </p:nvPr>
        </p:nvSpPr>
        <p:spPr>
          <a:xfrm>
            <a:off x="6096003" y="0"/>
            <a:ext cx="6096003" cy="6353178"/>
          </a:xfrm>
          <a:solidFill>
            <a:srgbClr val="DDDDDD"/>
          </a:solidFill>
        </p:spPr>
        <p:txBody>
          <a:bodyPr anchorCtr="1"/>
          <a:lstStyle>
            <a:lvl1pPr marL="0" indent="0" algn="ctr">
              <a:buNone/>
              <a:defRPr lang="en-GB" sz="1200"/>
            </a:lvl1pPr>
          </a:lstStyle>
          <a:p>
            <a:pPr lvl="0"/>
            <a:r>
              <a:rPr lang="en-GB"/>
              <a:t>Click icon to insert image</a:t>
            </a:r>
          </a:p>
        </p:txBody>
      </p:sp>
      <p:sp>
        <p:nvSpPr>
          <p:cNvPr id="12" name="Text Placeholder 34"/>
          <p:cNvSpPr txBox="1">
            <a:spLocks noGrp="1"/>
          </p:cNvSpPr>
          <p:nvPr>
            <p:ph type="body" idx="4294967295"/>
          </p:nvPr>
        </p:nvSpPr>
        <p:spPr>
          <a:xfrm>
            <a:off x="507318" y="1800819"/>
            <a:ext cx="5320820" cy="3975134"/>
          </a:xfrm>
        </p:spPr>
        <p:txBody>
          <a:bodyPr>
            <a:noAutofit/>
          </a:bodyPr>
          <a:lstStyle>
            <a:lvl1pP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a:t>
            </a:r>
          </a:p>
        </p:txBody>
      </p:sp>
    </p:spTree>
    <p:extLst>
      <p:ext uri="{BB962C8B-B14F-4D97-AF65-F5344CB8AC3E}">
        <p14:creationId xmlns:p14="http://schemas.microsoft.com/office/powerpoint/2010/main" val="284598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0:50 Text &amp; Image Orange">
    <p:spTree>
      <p:nvGrpSpPr>
        <p:cNvPr id="1" name=""/>
        <p:cNvGrpSpPr/>
        <p:nvPr/>
      </p:nvGrpSpPr>
      <p:grpSpPr>
        <a:xfrm>
          <a:off x="0" y="0"/>
          <a:ext cx="0" cy="0"/>
          <a:chOff x="0" y="0"/>
          <a:chExt cx="0" cy="0"/>
        </a:xfrm>
      </p:grpSpPr>
      <p:sp>
        <p:nvSpPr>
          <p:cNvPr id="2" name="Rectangle"/>
          <p:cNvSpPr/>
          <p:nvPr/>
        </p:nvSpPr>
        <p:spPr>
          <a:xfrm rot="5400013">
            <a:off x="11090204" y="5255573"/>
            <a:ext cx="1993172" cy="210412"/>
          </a:xfrm>
          <a:prstGeom prst="rect">
            <a:avLst/>
          </a:prstGeom>
          <a:solidFill>
            <a:srgbClr val="FF4D06"/>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3" name="Picture Placeholder 31"/>
          <p:cNvSpPr txBox="1">
            <a:spLocks noGrp="1"/>
          </p:cNvSpPr>
          <p:nvPr>
            <p:ph type="pic" idx="4294967295"/>
          </p:nvPr>
        </p:nvSpPr>
        <p:spPr>
          <a:xfrm>
            <a:off x="6096003" y="0"/>
            <a:ext cx="6096003" cy="6357366"/>
          </a:xfrm>
          <a:solidFill>
            <a:srgbClr val="DDDDDD"/>
          </a:solidFill>
        </p:spPr>
        <p:txBody>
          <a:bodyPr anchorCtr="1">
            <a:noAutofit/>
          </a:bodyPr>
          <a:lstStyle>
            <a:lvl1pPr marL="0" indent="0" algn="ctr">
              <a:buNone/>
              <a:defRPr lang="en-GB" sz="1200"/>
            </a:lvl1pPr>
          </a:lstStyle>
          <a:p>
            <a:pPr lvl="0"/>
            <a:r>
              <a:rPr lang="en-GB"/>
              <a:t>Click icon to insert image</a:t>
            </a:r>
          </a:p>
        </p:txBody>
      </p:sp>
      <p:cxnSp>
        <p:nvCxnSpPr>
          <p:cNvPr id="4" name="Straight Connector 9"/>
          <p:cNvCxnSpPr/>
          <p:nvPr/>
        </p:nvCxnSpPr>
        <p:spPr>
          <a:xfrm>
            <a:off x="3047996" y="0"/>
            <a:ext cx="0" cy="6357366"/>
          </a:xfrm>
          <a:prstGeom prst="straightConnector1">
            <a:avLst/>
          </a:prstGeom>
          <a:noFill/>
          <a:ln w="9528" cap="flat">
            <a:solidFill>
              <a:srgbClr val="E7E6E6">
                <a:alpha val="80000"/>
              </a:srgbClr>
            </a:solidFill>
            <a:prstDash val="solid"/>
            <a:miter/>
          </a:ln>
        </p:spPr>
      </p:cxnSp>
      <p:cxnSp>
        <p:nvCxnSpPr>
          <p:cNvPr id="5" name="Straight Connector 5"/>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6" name="Straight Connector 7"/>
          <p:cNvCxnSpPr/>
          <p:nvPr/>
        </p:nvCxnSpPr>
        <p:spPr>
          <a:xfrm>
            <a:off x="839821" y="6499491"/>
            <a:ext cx="0" cy="216383"/>
          </a:xfrm>
          <a:prstGeom prst="straightConnector1">
            <a:avLst/>
          </a:prstGeom>
          <a:noFill/>
          <a:ln w="6345" cap="flat">
            <a:solidFill>
              <a:srgbClr val="FF4D06"/>
            </a:solidFill>
            <a:prstDash val="solid"/>
            <a:miter/>
          </a:ln>
        </p:spPr>
      </p:cxnSp>
      <p:sp>
        <p:nvSpPr>
          <p:cNvPr id="7" name="Slide Number Placeholder 5"/>
          <p:cNvSpPr txBox="1">
            <a:spLocks noGrp="1"/>
          </p:cNvSpPr>
          <p:nvPr>
            <p:ph type="sldNum" sz="quarter" idx="8"/>
          </p:nvPr>
        </p:nvSpPr>
        <p:spPr>
          <a:xfrm>
            <a:off x="433480" y="6516398"/>
            <a:ext cx="341318" cy="182559"/>
          </a:xfrm>
        </p:spPr>
        <p:txBody>
          <a:bodyPr/>
          <a:lstStyle>
            <a:lvl1pPr algn="r">
              <a:defRPr sz="900">
                <a:solidFill>
                  <a:srgbClr val="FF4D06"/>
                </a:solidFill>
              </a:defRPr>
            </a:lvl1pPr>
          </a:lstStyle>
          <a:p>
            <a:pPr lvl="0"/>
            <a:fld id="{900B88BD-0C40-4544-90CE-1E0B8B545E04}" type="slidenum">
              <a:t>‹#›</a:t>
            </a:fld>
            <a:endParaRPr lang="en-GB"/>
          </a:p>
        </p:txBody>
      </p:sp>
      <p:sp>
        <p:nvSpPr>
          <p:cNvPr id="8"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9" name="Picture 22">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10" name="Straight Connector 4"/>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11" name="Text Placeholder 19"/>
          <p:cNvSpPr txBox="1">
            <a:spLocks noGrp="1"/>
          </p:cNvSpPr>
          <p:nvPr>
            <p:ph type="body" idx="4294967295"/>
          </p:nvPr>
        </p:nvSpPr>
        <p:spPr>
          <a:xfrm>
            <a:off x="0" y="1681526"/>
            <a:ext cx="519004" cy="124477"/>
          </a:xfrm>
          <a:solidFill>
            <a:srgbClr val="FF4D06"/>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12" name="Text Placeholder 19"/>
          <p:cNvSpPr txBox="1">
            <a:spLocks noGrp="1"/>
          </p:cNvSpPr>
          <p:nvPr>
            <p:ph type="body" idx="4294967295"/>
          </p:nvPr>
        </p:nvSpPr>
        <p:spPr>
          <a:xfrm>
            <a:off x="507318" y="1478712"/>
            <a:ext cx="5459370"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sp>
        <p:nvSpPr>
          <p:cNvPr id="13" name="Text Placeholder 19"/>
          <p:cNvSpPr txBox="1">
            <a:spLocks noGrp="1"/>
          </p:cNvSpPr>
          <p:nvPr>
            <p:ph type="body" idx="4294967295"/>
          </p:nvPr>
        </p:nvSpPr>
        <p:spPr>
          <a:xfrm>
            <a:off x="507318" y="2052983"/>
            <a:ext cx="5459370" cy="355994"/>
          </a:xfrm>
        </p:spPr>
        <p:txBody>
          <a:bodyPr>
            <a:noAutofit/>
          </a:bodyPr>
          <a:lstStyle>
            <a:lvl1pPr marL="0" indent="0">
              <a:lnSpc>
                <a:spcPct val="80000"/>
              </a:lnSpc>
              <a:spcAft>
                <a:spcPts val="0"/>
              </a:spcAft>
              <a:buNone/>
              <a:defRPr sz="2800">
                <a:solidFill>
                  <a:srgbClr val="FF4D06"/>
                </a:solidFill>
              </a:defRPr>
            </a:lvl1pPr>
          </a:lstStyle>
          <a:p>
            <a:pPr lvl="0"/>
            <a:r>
              <a:rPr lang="en-US"/>
              <a:t>Add subheading here</a:t>
            </a:r>
            <a:endParaRPr lang="en-GB"/>
          </a:p>
        </p:txBody>
      </p:sp>
      <p:sp>
        <p:nvSpPr>
          <p:cNvPr id="14" name="Text Placeholder 34"/>
          <p:cNvSpPr txBox="1">
            <a:spLocks noGrp="1"/>
          </p:cNvSpPr>
          <p:nvPr>
            <p:ph type="body" idx="4294967295"/>
          </p:nvPr>
        </p:nvSpPr>
        <p:spPr>
          <a:xfrm>
            <a:off x="507318" y="2982909"/>
            <a:ext cx="2411373" cy="2451936"/>
          </a:xfrm>
        </p:spPr>
        <p:txBody>
          <a:bodyPr>
            <a:noAutofit/>
          </a:bodyPr>
          <a:lstStyle>
            <a:lvl1pPr>
              <a:buClr>
                <a:srgbClr val="FF4D06"/>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15" name="Text Placeholder 34"/>
          <p:cNvSpPr txBox="1">
            <a:spLocks noGrp="1"/>
          </p:cNvSpPr>
          <p:nvPr>
            <p:ph type="body" idx="4294967295"/>
          </p:nvPr>
        </p:nvSpPr>
        <p:spPr>
          <a:xfrm>
            <a:off x="3499902" y="2982909"/>
            <a:ext cx="2411373" cy="2451936"/>
          </a:xfrm>
        </p:spPr>
        <p:txBody>
          <a:bodyPr>
            <a:noAutofit/>
          </a:bodyPr>
          <a:lstStyle>
            <a:lvl1pPr>
              <a:buClr>
                <a:srgbClr val="FF4D06"/>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807397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0:50 Text &amp; Image Green">
    <p:spTree>
      <p:nvGrpSpPr>
        <p:cNvPr id="1" name=""/>
        <p:cNvGrpSpPr/>
        <p:nvPr/>
      </p:nvGrpSpPr>
      <p:grpSpPr>
        <a:xfrm>
          <a:off x="0" y="0"/>
          <a:ext cx="0" cy="0"/>
          <a:chOff x="0" y="0"/>
          <a:chExt cx="0" cy="0"/>
        </a:xfrm>
      </p:grpSpPr>
      <p:sp>
        <p:nvSpPr>
          <p:cNvPr id="2" name="Rectangle"/>
          <p:cNvSpPr/>
          <p:nvPr/>
        </p:nvSpPr>
        <p:spPr>
          <a:xfrm rot="5400013">
            <a:off x="11090204" y="5255573"/>
            <a:ext cx="1993172" cy="210412"/>
          </a:xfrm>
          <a:prstGeom prst="rect">
            <a:avLst/>
          </a:prstGeom>
          <a:solidFill>
            <a:srgbClr val="07D694"/>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cxnSp>
        <p:nvCxnSpPr>
          <p:cNvPr id="3" name="Straight Connector 2"/>
          <p:cNvCxnSpPr/>
          <p:nvPr/>
        </p:nvCxnSpPr>
        <p:spPr>
          <a:xfrm>
            <a:off x="3047996" y="0"/>
            <a:ext cx="0" cy="6357366"/>
          </a:xfrm>
          <a:prstGeom prst="straightConnector1">
            <a:avLst/>
          </a:prstGeom>
          <a:noFill/>
          <a:ln w="9528" cap="flat">
            <a:solidFill>
              <a:srgbClr val="E7E6E6">
                <a:alpha val="80000"/>
              </a:srgbClr>
            </a:solidFill>
            <a:prstDash val="solid"/>
            <a:miter/>
          </a:ln>
        </p:spPr>
      </p:cxnSp>
      <p:sp>
        <p:nvSpPr>
          <p:cNvPr id="4" name="Picture Placeholder 31"/>
          <p:cNvSpPr txBox="1">
            <a:spLocks noGrp="1"/>
          </p:cNvSpPr>
          <p:nvPr>
            <p:ph type="pic" idx="4294967295"/>
          </p:nvPr>
        </p:nvSpPr>
        <p:spPr>
          <a:xfrm>
            <a:off x="6096003" y="0"/>
            <a:ext cx="6096003" cy="6357366"/>
          </a:xfrm>
          <a:solidFill>
            <a:srgbClr val="DDDDDD"/>
          </a:solidFill>
        </p:spPr>
        <p:txBody>
          <a:bodyPr anchorCtr="1">
            <a:noAutofit/>
          </a:bodyPr>
          <a:lstStyle>
            <a:lvl1pPr marL="0" indent="0" algn="ctr">
              <a:buNone/>
              <a:defRPr lang="en-GB" sz="1200"/>
            </a:lvl1pPr>
          </a:lstStyle>
          <a:p>
            <a:pPr lvl="0"/>
            <a:r>
              <a:rPr lang="en-GB"/>
              <a:t>Click icon to insert image</a:t>
            </a:r>
          </a:p>
        </p:txBody>
      </p:sp>
      <p:cxnSp>
        <p:nvCxnSpPr>
          <p:cNvPr id="5" name="Straight Connector 5"/>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6" name="Straight Connector 7"/>
          <p:cNvCxnSpPr/>
          <p:nvPr/>
        </p:nvCxnSpPr>
        <p:spPr>
          <a:xfrm>
            <a:off x="839821" y="6499491"/>
            <a:ext cx="0" cy="216383"/>
          </a:xfrm>
          <a:prstGeom prst="straightConnector1">
            <a:avLst/>
          </a:prstGeom>
          <a:noFill/>
          <a:ln w="6345" cap="flat">
            <a:solidFill>
              <a:srgbClr val="07D694"/>
            </a:solidFill>
            <a:prstDash val="solid"/>
            <a:miter/>
          </a:ln>
        </p:spPr>
      </p:cxnSp>
      <p:sp>
        <p:nvSpPr>
          <p:cNvPr id="7" name="Slide Number Placeholder 5"/>
          <p:cNvSpPr txBox="1">
            <a:spLocks noGrp="1"/>
          </p:cNvSpPr>
          <p:nvPr>
            <p:ph type="sldNum" sz="quarter" idx="8"/>
          </p:nvPr>
        </p:nvSpPr>
        <p:spPr>
          <a:xfrm>
            <a:off x="433480" y="6516398"/>
            <a:ext cx="341318" cy="182559"/>
          </a:xfrm>
        </p:spPr>
        <p:txBody>
          <a:bodyPr/>
          <a:lstStyle>
            <a:lvl1pPr algn="r">
              <a:defRPr sz="900">
                <a:solidFill>
                  <a:srgbClr val="07D694"/>
                </a:solidFill>
              </a:defRPr>
            </a:lvl1pPr>
          </a:lstStyle>
          <a:p>
            <a:pPr lvl="0"/>
            <a:fld id="{32BA8E06-9B69-4C07-8106-216F6C0858AD}" type="slidenum">
              <a:t>‹#›</a:t>
            </a:fld>
            <a:endParaRPr lang="en-GB"/>
          </a:p>
        </p:txBody>
      </p:sp>
      <p:sp>
        <p:nvSpPr>
          <p:cNvPr id="8"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9" name="Picture 22">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10" name="Straight Connector 4"/>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11" name="Text Placeholder 19"/>
          <p:cNvSpPr txBox="1">
            <a:spLocks noGrp="1"/>
          </p:cNvSpPr>
          <p:nvPr>
            <p:ph type="body" idx="4294967295"/>
          </p:nvPr>
        </p:nvSpPr>
        <p:spPr>
          <a:xfrm>
            <a:off x="0" y="1681526"/>
            <a:ext cx="519004" cy="124477"/>
          </a:xfrm>
          <a:solidFill>
            <a:srgbClr val="07D694"/>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12" name="Text Placeholder 19"/>
          <p:cNvSpPr txBox="1">
            <a:spLocks noGrp="1"/>
          </p:cNvSpPr>
          <p:nvPr>
            <p:ph type="body" idx="4294967295"/>
          </p:nvPr>
        </p:nvSpPr>
        <p:spPr>
          <a:xfrm>
            <a:off x="507318" y="2052983"/>
            <a:ext cx="5459370" cy="355994"/>
          </a:xfrm>
        </p:spPr>
        <p:txBody>
          <a:bodyPr>
            <a:noAutofit/>
          </a:bodyPr>
          <a:lstStyle>
            <a:lvl1pPr marL="0" indent="0">
              <a:lnSpc>
                <a:spcPct val="80000"/>
              </a:lnSpc>
              <a:spcAft>
                <a:spcPts val="0"/>
              </a:spcAft>
              <a:buNone/>
              <a:defRPr sz="2800">
                <a:solidFill>
                  <a:srgbClr val="07D694"/>
                </a:solidFill>
              </a:defRPr>
            </a:lvl1pPr>
          </a:lstStyle>
          <a:p>
            <a:pPr lvl="0"/>
            <a:r>
              <a:rPr lang="en-US"/>
              <a:t>Add subheading here</a:t>
            </a:r>
            <a:endParaRPr lang="en-GB"/>
          </a:p>
        </p:txBody>
      </p:sp>
      <p:sp>
        <p:nvSpPr>
          <p:cNvPr id="13" name="Text Placeholder 34"/>
          <p:cNvSpPr txBox="1">
            <a:spLocks noGrp="1"/>
          </p:cNvSpPr>
          <p:nvPr>
            <p:ph type="body" idx="4294967295"/>
          </p:nvPr>
        </p:nvSpPr>
        <p:spPr>
          <a:xfrm>
            <a:off x="507318" y="2982909"/>
            <a:ext cx="2411373" cy="2491026"/>
          </a:xfrm>
        </p:spPr>
        <p:txBody>
          <a:bodyPr>
            <a:noAutofit/>
          </a:bodyPr>
          <a:lstStyle>
            <a:lvl1pPr>
              <a:buClr>
                <a:srgbClr val="07D694"/>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14" name="Text Placeholder 34"/>
          <p:cNvSpPr txBox="1">
            <a:spLocks noGrp="1"/>
          </p:cNvSpPr>
          <p:nvPr>
            <p:ph type="body" idx="4294967295"/>
          </p:nvPr>
        </p:nvSpPr>
        <p:spPr>
          <a:xfrm>
            <a:off x="3499902" y="2982909"/>
            <a:ext cx="2411373" cy="2491026"/>
          </a:xfrm>
        </p:spPr>
        <p:txBody>
          <a:bodyPr>
            <a:noAutofit/>
          </a:bodyPr>
          <a:lstStyle>
            <a:lvl1pPr>
              <a:buClr>
                <a:srgbClr val="07D694"/>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15" name="Text Placeholder 19"/>
          <p:cNvSpPr txBox="1">
            <a:spLocks noGrp="1"/>
          </p:cNvSpPr>
          <p:nvPr>
            <p:ph type="body" idx="4294967295"/>
          </p:nvPr>
        </p:nvSpPr>
        <p:spPr>
          <a:xfrm>
            <a:off x="507318" y="1478712"/>
            <a:ext cx="5459370"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spTree>
    <p:extLst>
      <p:ext uri="{BB962C8B-B14F-4D97-AF65-F5344CB8AC3E}">
        <p14:creationId xmlns:p14="http://schemas.microsoft.com/office/powerpoint/2010/main" val="1522841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mage &amp; 2x Column Text">
    <p:spTree>
      <p:nvGrpSpPr>
        <p:cNvPr id="1" name=""/>
        <p:cNvGrpSpPr/>
        <p:nvPr/>
      </p:nvGrpSpPr>
      <p:grpSpPr>
        <a:xfrm>
          <a:off x="0" y="0"/>
          <a:ext cx="0" cy="0"/>
          <a:chOff x="0" y="0"/>
          <a:chExt cx="0" cy="0"/>
        </a:xfrm>
      </p:grpSpPr>
      <p:cxnSp>
        <p:nvCxnSpPr>
          <p:cNvPr id="2" name="Straight Connector 2"/>
          <p:cNvCxnSpPr/>
          <p:nvPr/>
        </p:nvCxnSpPr>
        <p:spPr>
          <a:xfrm>
            <a:off x="841055" y="0"/>
            <a:ext cx="0" cy="6354001"/>
          </a:xfrm>
          <a:prstGeom prst="straightConnector1">
            <a:avLst/>
          </a:prstGeom>
          <a:noFill/>
          <a:ln w="9528" cap="flat">
            <a:solidFill>
              <a:srgbClr val="E7E6E6">
                <a:alpha val="80000"/>
              </a:srgbClr>
            </a:solidFill>
            <a:prstDash val="solid"/>
            <a:miter/>
          </a:ln>
        </p:spPr>
      </p:cxnSp>
      <p:cxnSp>
        <p:nvCxnSpPr>
          <p:cNvPr id="3" name="Straight Connector 5"/>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4" name="Straight Connector 7"/>
          <p:cNvCxnSpPr/>
          <p:nvPr/>
        </p:nvCxnSpPr>
        <p:spPr>
          <a:xfrm>
            <a:off x="839821" y="6499491"/>
            <a:ext cx="0" cy="216383"/>
          </a:xfrm>
          <a:prstGeom prst="straightConnector1">
            <a:avLst/>
          </a:prstGeom>
          <a:noFill/>
          <a:ln w="6345" cap="flat">
            <a:solidFill>
              <a:srgbClr val="FF4D06"/>
            </a:solidFill>
            <a:prstDash val="solid"/>
            <a:miter/>
          </a:ln>
        </p:spPr>
      </p:cxnSp>
      <p:sp>
        <p:nvSpPr>
          <p:cNvPr id="5" name="Slide Number Placeholder 5"/>
          <p:cNvSpPr txBox="1">
            <a:spLocks noGrp="1"/>
          </p:cNvSpPr>
          <p:nvPr>
            <p:ph type="sldNum" sz="quarter" idx="8"/>
          </p:nvPr>
        </p:nvSpPr>
        <p:spPr>
          <a:xfrm>
            <a:off x="433480" y="6516398"/>
            <a:ext cx="341318" cy="182559"/>
          </a:xfrm>
        </p:spPr>
        <p:txBody>
          <a:bodyPr/>
          <a:lstStyle>
            <a:lvl1pPr algn="r">
              <a:defRPr sz="900">
                <a:solidFill>
                  <a:srgbClr val="FF4D06"/>
                </a:solidFill>
              </a:defRPr>
            </a:lvl1pPr>
          </a:lstStyle>
          <a:p>
            <a:pPr lvl="0"/>
            <a:fld id="{A48DD77A-994E-444A-BE04-6E67855CA79C}" type="slidenum">
              <a:t>‹#›</a:t>
            </a:fld>
            <a:endParaRPr lang="en-GB"/>
          </a:p>
        </p:txBody>
      </p:sp>
      <p:sp>
        <p:nvSpPr>
          <p:cNvPr id="6"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7" name="Picture 22">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8" name="Straight Connector 4"/>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9" name="Picture Placeholder 18"/>
          <p:cNvSpPr txBox="1">
            <a:spLocks noGrp="1"/>
          </p:cNvSpPr>
          <p:nvPr>
            <p:ph type="pic" idx="4294967295"/>
          </p:nvPr>
        </p:nvSpPr>
        <p:spPr>
          <a:xfrm>
            <a:off x="0" y="0"/>
            <a:ext cx="6106116" cy="6353178"/>
          </a:xfrm>
          <a:solidFill>
            <a:srgbClr val="DDDDDD"/>
          </a:solidFill>
        </p:spPr>
        <p:txBody>
          <a:bodyPr anchorCtr="1"/>
          <a:lstStyle>
            <a:lvl1pPr marL="0" indent="0" algn="ctr">
              <a:buNone/>
              <a:defRPr lang="en-GB" sz="1200"/>
            </a:lvl1pPr>
          </a:lstStyle>
          <a:p>
            <a:pPr lvl="0"/>
            <a:r>
              <a:rPr lang="en-GB"/>
              <a:t>Click icon to insert image</a:t>
            </a:r>
          </a:p>
        </p:txBody>
      </p:sp>
      <p:sp>
        <p:nvSpPr>
          <p:cNvPr id="10" name="Text Placeholder 19"/>
          <p:cNvSpPr txBox="1">
            <a:spLocks noGrp="1"/>
          </p:cNvSpPr>
          <p:nvPr>
            <p:ph type="body" idx="4294967295"/>
          </p:nvPr>
        </p:nvSpPr>
        <p:spPr>
          <a:xfrm>
            <a:off x="6447452" y="1541138"/>
            <a:ext cx="3591150" cy="1062066"/>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sp>
        <p:nvSpPr>
          <p:cNvPr id="11" name="Text Placeholder 19"/>
          <p:cNvSpPr txBox="1">
            <a:spLocks noGrp="1"/>
          </p:cNvSpPr>
          <p:nvPr>
            <p:ph type="body" idx="4294967295"/>
          </p:nvPr>
        </p:nvSpPr>
        <p:spPr>
          <a:xfrm>
            <a:off x="10137779" y="1730684"/>
            <a:ext cx="2054227" cy="124477"/>
          </a:xfrm>
          <a:solidFill>
            <a:srgbClr val="FF4D06"/>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12" name="Text Placeholder 34"/>
          <p:cNvSpPr txBox="1">
            <a:spLocks noGrp="1"/>
          </p:cNvSpPr>
          <p:nvPr>
            <p:ph type="body" idx="4294967295"/>
          </p:nvPr>
        </p:nvSpPr>
        <p:spPr>
          <a:xfrm>
            <a:off x="6447077" y="2762246"/>
            <a:ext cx="2267922" cy="3067043"/>
          </a:xfrm>
        </p:spPr>
        <p:txBody>
          <a:bodyPr>
            <a:noAutofit/>
          </a:bodyPr>
          <a:lstStyle>
            <a:lvl1pPr>
              <a:buClr>
                <a:srgbClr val="FF4D06"/>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13" name="Text Placeholder 34"/>
          <p:cNvSpPr txBox="1">
            <a:spLocks noGrp="1"/>
          </p:cNvSpPr>
          <p:nvPr>
            <p:ph type="body" idx="4294967295"/>
          </p:nvPr>
        </p:nvSpPr>
        <p:spPr>
          <a:xfrm>
            <a:off x="9209699" y="2762246"/>
            <a:ext cx="2267922" cy="3067043"/>
          </a:xfrm>
        </p:spPr>
        <p:txBody>
          <a:bodyPr>
            <a:noAutofit/>
          </a:bodyPr>
          <a:lstStyle>
            <a:lvl1pPr>
              <a:buClr>
                <a:srgbClr val="FF4D06"/>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14" name="Rectangle 9"/>
          <p:cNvSpPr/>
          <p:nvPr/>
        </p:nvSpPr>
        <p:spPr>
          <a:xfrm>
            <a:off x="12656457" y="1291772"/>
            <a:ext cx="1672282" cy="1743532"/>
          </a:xfrm>
          <a:prstGeom prst="rect">
            <a:avLst/>
          </a:prstGeom>
          <a:solidFill>
            <a:srgbClr val="FF4D06"/>
          </a:solidFill>
          <a:ln cap="flat">
            <a:noFill/>
            <a:prstDash val="solid"/>
          </a:ln>
        </p:spPr>
        <p:txBody>
          <a:bodyPr vert="horz" wrap="square" lIns="91440" tIns="179999" rIns="91440" bIns="71999"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FFFFFF"/>
                </a:solidFill>
                <a:uFillTx/>
                <a:latin typeface="Arial"/>
              </a:rPr>
              <a:t>Note: the width of the orange bar can be adjusted if the title is longer than the current title placeholder width. </a:t>
            </a:r>
          </a:p>
        </p:txBody>
      </p:sp>
    </p:spTree>
    <p:extLst>
      <p:ext uri="{BB962C8B-B14F-4D97-AF65-F5344CB8AC3E}">
        <p14:creationId xmlns:p14="http://schemas.microsoft.com/office/powerpoint/2010/main" val="1609479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mage &amp; Text">
    <p:spTree>
      <p:nvGrpSpPr>
        <p:cNvPr id="1" name=""/>
        <p:cNvGrpSpPr/>
        <p:nvPr/>
      </p:nvGrpSpPr>
      <p:grpSpPr>
        <a:xfrm>
          <a:off x="0" y="0"/>
          <a:ext cx="0" cy="0"/>
          <a:chOff x="0" y="0"/>
          <a:chExt cx="0" cy="0"/>
        </a:xfrm>
      </p:grpSpPr>
      <p:sp>
        <p:nvSpPr>
          <p:cNvPr id="2" name="Picture Placeholder 18"/>
          <p:cNvSpPr txBox="1">
            <a:spLocks noGrp="1"/>
          </p:cNvSpPr>
          <p:nvPr>
            <p:ph type="pic" idx="4294967295"/>
          </p:nvPr>
        </p:nvSpPr>
        <p:spPr>
          <a:xfrm>
            <a:off x="0" y="0"/>
            <a:ext cx="4343628" cy="6357366"/>
          </a:xfrm>
          <a:solidFill>
            <a:srgbClr val="DDDDDD"/>
          </a:solidFill>
        </p:spPr>
        <p:txBody>
          <a:bodyPr anchorCtr="1"/>
          <a:lstStyle>
            <a:lvl1pPr marL="0" indent="0" algn="ctr">
              <a:buNone/>
              <a:defRPr lang="en-GB" sz="1200"/>
            </a:lvl1pPr>
          </a:lstStyle>
          <a:p>
            <a:pPr lvl="0"/>
            <a:r>
              <a:rPr lang="en-GB"/>
              <a:t>Click icon to insert image</a:t>
            </a:r>
          </a:p>
        </p:txBody>
      </p:sp>
      <p:cxnSp>
        <p:nvCxnSpPr>
          <p:cNvPr id="3" name="Straight Connector 5"/>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4" name="Straight Connector 7"/>
          <p:cNvCxnSpPr/>
          <p:nvPr/>
        </p:nvCxnSpPr>
        <p:spPr>
          <a:xfrm>
            <a:off x="839821" y="6499491"/>
            <a:ext cx="0" cy="216383"/>
          </a:xfrm>
          <a:prstGeom prst="straightConnector1">
            <a:avLst/>
          </a:prstGeom>
          <a:noFill/>
          <a:ln w="6345" cap="flat">
            <a:solidFill>
              <a:srgbClr val="B61615"/>
            </a:solidFill>
            <a:prstDash val="solid"/>
            <a:miter/>
          </a:ln>
        </p:spPr>
      </p:cxnSp>
      <p:sp>
        <p:nvSpPr>
          <p:cNvPr id="5" name="Slide Number Placeholder 5"/>
          <p:cNvSpPr txBox="1">
            <a:spLocks noGrp="1"/>
          </p:cNvSpPr>
          <p:nvPr>
            <p:ph type="sldNum" sz="quarter" idx="8"/>
          </p:nvPr>
        </p:nvSpPr>
        <p:spPr>
          <a:xfrm>
            <a:off x="433480" y="6516398"/>
            <a:ext cx="341318" cy="182559"/>
          </a:xfrm>
        </p:spPr>
        <p:txBody>
          <a:bodyPr/>
          <a:lstStyle>
            <a:lvl1pPr algn="r">
              <a:defRPr sz="900">
                <a:solidFill>
                  <a:srgbClr val="B61615"/>
                </a:solidFill>
              </a:defRPr>
            </a:lvl1pPr>
          </a:lstStyle>
          <a:p>
            <a:pPr lvl="0"/>
            <a:fld id="{AA07CCB6-4C44-445E-8CE4-9D35DB7B9DDF}" type="slidenum">
              <a:t>‹#›</a:t>
            </a:fld>
            <a:endParaRPr lang="en-GB"/>
          </a:p>
        </p:txBody>
      </p:sp>
      <p:sp>
        <p:nvSpPr>
          <p:cNvPr id="6"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7" name="Picture 22">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8" name="Straight Connector 4"/>
          <p:cNvCxnSpPr/>
          <p:nvPr/>
        </p:nvCxnSpPr>
        <p:spPr>
          <a:xfrm flipH="1">
            <a:off x="0" y="6357366"/>
            <a:ext cx="12191996" cy="0"/>
          </a:xfrm>
          <a:prstGeom prst="straightConnector1">
            <a:avLst/>
          </a:prstGeom>
          <a:noFill/>
          <a:ln w="9528" cap="flat">
            <a:solidFill>
              <a:srgbClr val="E7E6E6">
                <a:alpha val="80000"/>
              </a:srgbClr>
            </a:solidFill>
            <a:prstDash val="solid"/>
            <a:miter/>
          </a:ln>
        </p:spPr>
      </p:cxnSp>
      <p:pic>
        <p:nvPicPr>
          <p:cNvPr id="9" name="Image" descr="Image">
            <a:extLst>
              <a:ext uri="{FF2B5EF4-FFF2-40B4-BE49-F238E27FC236}">
                <a16:creationId xmlns:a16="http://schemas.microsoft.com/office/drawing/2014/main" id="{00000000-0000-0000-0000-000000000000}"/>
              </a:ext>
            </a:extLst>
          </p:cNvPr>
          <p:cNvPicPr>
            <a:picLocks noChangeAspect="1"/>
          </p:cNvPicPr>
          <p:nvPr/>
        </p:nvPicPr>
        <p:blipFill>
          <a:blip r:embed="rId3">
            <a:alphaModFix amt="20000"/>
          </a:blip>
          <a:srcRect/>
          <a:stretch>
            <a:fillRect/>
          </a:stretch>
        </p:blipFill>
        <p:spPr>
          <a:xfrm>
            <a:off x="10815148" y="-415677"/>
            <a:ext cx="2518888" cy="7153899"/>
          </a:xfrm>
          <a:prstGeom prst="rect">
            <a:avLst/>
          </a:prstGeom>
          <a:noFill/>
          <a:ln cap="flat">
            <a:noFill/>
          </a:ln>
        </p:spPr>
      </p:pic>
      <p:sp>
        <p:nvSpPr>
          <p:cNvPr id="10" name="Text Placeholder 19"/>
          <p:cNvSpPr txBox="1">
            <a:spLocks noGrp="1"/>
          </p:cNvSpPr>
          <p:nvPr>
            <p:ph type="body" idx="4294967295"/>
          </p:nvPr>
        </p:nvSpPr>
        <p:spPr>
          <a:xfrm>
            <a:off x="4779989" y="1052209"/>
            <a:ext cx="5840382" cy="568199"/>
          </a:xfrm>
        </p:spPr>
        <p:txBody>
          <a:bodyPr anchor="b">
            <a:noAutofit/>
          </a:bodyPr>
          <a:lstStyle>
            <a:lvl1pPr marL="0" indent="0">
              <a:lnSpc>
                <a:spcPct val="80000"/>
              </a:lnSpc>
              <a:spcAft>
                <a:spcPts val="0"/>
              </a:spcAft>
              <a:buNone/>
              <a:defRPr sz="4400" b="1" spc="-100"/>
            </a:lvl1pPr>
          </a:lstStyle>
          <a:p>
            <a:pPr lvl="0"/>
            <a:r>
              <a:rPr lang="en-US"/>
              <a:t>Add title here</a:t>
            </a:r>
            <a:endParaRPr lang="en-GB"/>
          </a:p>
        </p:txBody>
      </p:sp>
      <p:sp>
        <p:nvSpPr>
          <p:cNvPr id="11" name="Text Placeholder 19"/>
          <p:cNvSpPr txBox="1">
            <a:spLocks noGrp="1"/>
          </p:cNvSpPr>
          <p:nvPr>
            <p:ph type="body" idx="4294967295"/>
          </p:nvPr>
        </p:nvSpPr>
        <p:spPr>
          <a:xfrm>
            <a:off x="4779989" y="1567976"/>
            <a:ext cx="5840382" cy="436077"/>
          </a:xfrm>
        </p:spPr>
        <p:txBody>
          <a:bodyPr>
            <a:noAutofit/>
          </a:bodyPr>
          <a:lstStyle>
            <a:lvl1pPr marL="0" indent="0">
              <a:lnSpc>
                <a:spcPct val="80000"/>
              </a:lnSpc>
              <a:spcAft>
                <a:spcPts val="0"/>
              </a:spcAft>
              <a:buNone/>
              <a:defRPr sz="2000">
                <a:solidFill>
                  <a:srgbClr val="B61615"/>
                </a:solidFill>
              </a:defRPr>
            </a:lvl1pPr>
          </a:lstStyle>
          <a:p>
            <a:pPr lvl="0"/>
            <a:r>
              <a:rPr lang="en-US"/>
              <a:t>Add subheading here</a:t>
            </a:r>
          </a:p>
        </p:txBody>
      </p:sp>
      <p:sp>
        <p:nvSpPr>
          <p:cNvPr id="12" name="Text Placeholder 34"/>
          <p:cNvSpPr txBox="1">
            <a:spLocks noGrp="1"/>
          </p:cNvSpPr>
          <p:nvPr>
            <p:ph type="body" idx="4294967295"/>
          </p:nvPr>
        </p:nvSpPr>
        <p:spPr>
          <a:xfrm>
            <a:off x="4781781" y="2467407"/>
            <a:ext cx="2409581" cy="3603613"/>
          </a:xfrm>
        </p:spPr>
        <p:txBody>
          <a:bodyPr>
            <a:noAutofit/>
          </a:bodyPr>
          <a:lstStyle>
            <a:lvl1pP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13" name="Text Placeholder 34"/>
          <p:cNvSpPr txBox="1">
            <a:spLocks noGrp="1"/>
          </p:cNvSpPr>
          <p:nvPr>
            <p:ph type="body" idx="4294967295"/>
          </p:nvPr>
        </p:nvSpPr>
        <p:spPr>
          <a:xfrm>
            <a:off x="8006742" y="2467407"/>
            <a:ext cx="2409581" cy="3603613"/>
          </a:xfrm>
        </p:spPr>
        <p:txBody>
          <a:bodyPr>
            <a:noAutofit/>
          </a:bodyPr>
          <a:lstStyle>
            <a:lvl1pP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81994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cxnSp>
        <p:nvCxnSpPr>
          <p:cNvPr id="2" name="Straight Connector 1"/>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3" name="Straight Connector 2"/>
          <p:cNvCxnSpPr/>
          <p:nvPr/>
        </p:nvCxnSpPr>
        <p:spPr>
          <a:xfrm>
            <a:off x="839821" y="6499491"/>
            <a:ext cx="0" cy="216383"/>
          </a:xfrm>
          <a:prstGeom prst="straightConnector1">
            <a:avLst/>
          </a:prstGeom>
          <a:noFill/>
          <a:ln w="6345" cap="flat">
            <a:solidFill>
              <a:srgbClr val="B61615"/>
            </a:solidFill>
            <a:prstDash val="solid"/>
            <a:miter/>
          </a:ln>
        </p:spPr>
      </p:cxnSp>
      <p:sp>
        <p:nvSpPr>
          <p:cNvPr id="4" name="Slide Number Placeholder 5"/>
          <p:cNvSpPr txBox="1">
            <a:spLocks noGrp="1"/>
          </p:cNvSpPr>
          <p:nvPr>
            <p:ph type="sldNum" sz="quarter" idx="8"/>
          </p:nvPr>
        </p:nvSpPr>
        <p:spPr>
          <a:xfrm>
            <a:off x="433480" y="6516398"/>
            <a:ext cx="341318" cy="182559"/>
          </a:xfrm>
        </p:spPr>
        <p:txBody>
          <a:bodyPr/>
          <a:lstStyle>
            <a:lvl1pPr algn="r">
              <a:defRPr sz="900">
                <a:solidFill>
                  <a:srgbClr val="B61615"/>
                </a:solidFill>
              </a:defRPr>
            </a:lvl1pPr>
          </a:lstStyle>
          <a:p>
            <a:pPr lvl="0"/>
            <a:fld id="{2B64AD31-74E2-4B94-8104-6E6B88FFA366}" type="slidenum">
              <a:t>‹#›</a:t>
            </a:fld>
            <a:endParaRPr lang="en-GB"/>
          </a:p>
        </p:txBody>
      </p:sp>
      <p:sp>
        <p:nvSpPr>
          <p:cNvPr id="5"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6" name="Picture 6">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7" name="Straight Connector 8"/>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8" name="Picture Placeholder 18"/>
          <p:cNvSpPr txBox="1">
            <a:spLocks noGrp="1"/>
          </p:cNvSpPr>
          <p:nvPr>
            <p:ph type="pic" idx="4294967295"/>
          </p:nvPr>
        </p:nvSpPr>
        <p:spPr>
          <a:xfrm>
            <a:off x="0" y="0"/>
            <a:ext cx="12191996" cy="6353178"/>
          </a:xfrm>
          <a:solidFill>
            <a:srgbClr val="DDDDDD"/>
          </a:solidFill>
        </p:spPr>
        <p:txBody>
          <a:bodyPr anchorCtr="1"/>
          <a:lstStyle>
            <a:lvl1pPr marL="0" indent="0" algn="ctr">
              <a:buNone/>
              <a:defRPr lang="en-GB" sz="1200"/>
            </a:lvl1pPr>
          </a:lstStyle>
          <a:p>
            <a:pPr lvl="0"/>
            <a:r>
              <a:rPr lang="en-GB"/>
              <a:t>Click icon to insert image</a:t>
            </a:r>
          </a:p>
        </p:txBody>
      </p:sp>
    </p:spTree>
    <p:extLst>
      <p:ext uri="{BB962C8B-B14F-4D97-AF65-F5344CB8AC3E}">
        <p14:creationId xmlns:p14="http://schemas.microsoft.com/office/powerpoint/2010/main" val="438966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x Icon &amp; Text">
    <p:spTree>
      <p:nvGrpSpPr>
        <p:cNvPr id="1" name=""/>
        <p:cNvGrpSpPr/>
        <p:nvPr/>
      </p:nvGrpSpPr>
      <p:grpSpPr>
        <a:xfrm>
          <a:off x="0" y="0"/>
          <a:ext cx="0" cy="0"/>
          <a:chOff x="0" y="0"/>
          <a:chExt cx="0" cy="0"/>
        </a:xfrm>
      </p:grpSpPr>
      <p:cxnSp>
        <p:nvCxnSpPr>
          <p:cNvPr id="2" name="Straight Connector 31"/>
          <p:cNvCxnSpPr/>
          <p:nvPr/>
        </p:nvCxnSpPr>
        <p:spPr>
          <a:xfrm>
            <a:off x="4243556" y="0"/>
            <a:ext cx="0" cy="6866028"/>
          </a:xfrm>
          <a:prstGeom prst="straightConnector1">
            <a:avLst/>
          </a:prstGeom>
          <a:noFill/>
          <a:ln w="9528" cap="flat">
            <a:solidFill>
              <a:srgbClr val="E6E6E6">
                <a:alpha val="80000"/>
              </a:srgbClr>
            </a:solidFill>
            <a:prstDash val="solid"/>
            <a:miter/>
          </a:ln>
        </p:spPr>
      </p:cxnSp>
      <p:cxnSp>
        <p:nvCxnSpPr>
          <p:cNvPr id="3" name="Straight Connector 55"/>
          <p:cNvCxnSpPr/>
          <p:nvPr/>
        </p:nvCxnSpPr>
        <p:spPr>
          <a:xfrm>
            <a:off x="8329681" y="0"/>
            <a:ext cx="0" cy="6866028"/>
          </a:xfrm>
          <a:prstGeom prst="straightConnector1">
            <a:avLst/>
          </a:prstGeom>
          <a:noFill/>
          <a:ln w="9528" cap="flat">
            <a:solidFill>
              <a:srgbClr val="E6E6E6">
                <a:alpha val="80000"/>
              </a:srgbClr>
            </a:solidFill>
            <a:prstDash val="solid"/>
            <a:miter/>
          </a:ln>
        </p:spPr>
      </p:cxnSp>
      <p:sp>
        <p:nvSpPr>
          <p:cNvPr id="4" name="Rectangle 60"/>
          <p:cNvSpPr/>
          <p:nvPr/>
        </p:nvSpPr>
        <p:spPr>
          <a:xfrm>
            <a:off x="0" y="6357366"/>
            <a:ext cx="12191996" cy="500634"/>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a:endParaRPr>
          </a:p>
        </p:txBody>
      </p:sp>
      <p:cxnSp>
        <p:nvCxnSpPr>
          <p:cNvPr id="5" name="Straight Connector 1"/>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6" name="Straight Connector 2"/>
          <p:cNvCxnSpPr/>
          <p:nvPr/>
        </p:nvCxnSpPr>
        <p:spPr>
          <a:xfrm>
            <a:off x="839821" y="6499491"/>
            <a:ext cx="0" cy="216383"/>
          </a:xfrm>
          <a:prstGeom prst="straightConnector1">
            <a:avLst/>
          </a:prstGeom>
          <a:noFill/>
          <a:ln w="6345" cap="flat">
            <a:solidFill>
              <a:srgbClr val="2746D8"/>
            </a:solidFill>
            <a:prstDash val="solid"/>
            <a:miter/>
          </a:ln>
        </p:spPr>
      </p:cxnSp>
      <p:sp>
        <p:nvSpPr>
          <p:cNvPr id="7" name="Slide Number Placeholder 5"/>
          <p:cNvSpPr txBox="1">
            <a:spLocks noGrp="1"/>
          </p:cNvSpPr>
          <p:nvPr>
            <p:ph type="sldNum" sz="quarter" idx="8"/>
          </p:nvPr>
        </p:nvSpPr>
        <p:spPr>
          <a:xfrm>
            <a:off x="433480" y="6516398"/>
            <a:ext cx="341318" cy="182559"/>
          </a:xfrm>
        </p:spPr>
        <p:txBody>
          <a:bodyPr/>
          <a:lstStyle>
            <a:lvl1pPr algn="r">
              <a:defRPr sz="900">
                <a:solidFill>
                  <a:srgbClr val="2746D8"/>
                </a:solidFill>
              </a:defRPr>
            </a:lvl1pPr>
          </a:lstStyle>
          <a:p>
            <a:pPr lvl="0"/>
            <a:fld id="{1484A55A-9E5D-4A41-8B3E-39A0FA9E5664}" type="slidenum">
              <a:t>‹#›</a:t>
            </a:fld>
            <a:endParaRPr lang="en-GB"/>
          </a:p>
        </p:txBody>
      </p:sp>
      <p:sp>
        <p:nvSpPr>
          <p:cNvPr id="8"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9" name="Picture 6">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10" name="Straight Connector 8"/>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11" name="Text Placeholder 19"/>
          <p:cNvSpPr txBox="1">
            <a:spLocks noGrp="1"/>
          </p:cNvSpPr>
          <p:nvPr>
            <p:ph type="body" idx="4294967295"/>
          </p:nvPr>
        </p:nvSpPr>
        <p:spPr>
          <a:xfrm>
            <a:off x="0" y="777249"/>
            <a:ext cx="519004" cy="124477"/>
          </a:xfrm>
          <a:solidFill>
            <a:srgbClr val="2746D8"/>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12" name="Text Placeholder 19"/>
          <p:cNvSpPr txBox="1">
            <a:spLocks noGrp="1"/>
          </p:cNvSpPr>
          <p:nvPr>
            <p:ph type="body" idx="4294967295"/>
          </p:nvPr>
        </p:nvSpPr>
        <p:spPr>
          <a:xfrm>
            <a:off x="507318" y="588809"/>
            <a:ext cx="11133816"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sp>
        <p:nvSpPr>
          <p:cNvPr id="13" name="Text Placeholder 19"/>
          <p:cNvSpPr txBox="1">
            <a:spLocks noGrp="1"/>
          </p:cNvSpPr>
          <p:nvPr>
            <p:ph type="body" idx="4294967295"/>
          </p:nvPr>
        </p:nvSpPr>
        <p:spPr>
          <a:xfrm>
            <a:off x="507318" y="1161059"/>
            <a:ext cx="11133816" cy="355994"/>
          </a:xfrm>
        </p:spPr>
        <p:txBody>
          <a:bodyPr>
            <a:noAutofit/>
          </a:bodyPr>
          <a:lstStyle>
            <a:lvl1pPr marL="0" indent="0">
              <a:lnSpc>
                <a:spcPct val="80000"/>
              </a:lnSpc>
              <a:spcAft>
                <a:spcPts val="0"/>
              </a:spcAft>
              <a:buNone/>
              <a:defRPr sz="2200">
                <a:solidFill>
                  <a:srgbClr val="2746D8"/>
                </a:solidFill>
              </a:defRPr>
            </a:lvl1pPr>
          </a:lstStyle>
          <a:p>
            <a:pPr lvl="0"/>
            <a:r>
              <a:rPr lang="en-US"/>
              <a:t>Add subheading here</a:t>
            </a:r>
            <a:endParaRPr lang="en-GB"/>
          </a:p>
        </p:txBody>
      </p:sp>
      <p:sp>
        <p:nvSpPr>
          <p:cNvPr id="14" name="Picture Placeholder 16"/>
          <p:cNvSpPr txBox="1">
            <a:spLocks noGrp="1"/>
          </p:cNvSpPr>
          <p:nvPr>
            <p:ph type="pic" idx="4294967295"/>
          </p:nvPr>
        </p:nvSpPr>
        <p:spPr>
          <a:xfrm>
            <a:off x="557427" y="2133313"/>
            <a:ext cx="830439" cy="846880"/>
          </a:xfrm>
        </p:spPr>
        <p:txBody>
          <a:bodyPr anchorCtr="1"/>
          <a:lstStyle>
            <a:lvl1pPr marL="0" indent="0" algn="ctr">
              <a:buNone/>
              <a:defRPr lang="en-GB" sz="1000"/>
            </a:lvl1pPr>
          </a:lstStyle>
          <a:p>
            <a:pPr lvl="0"/>
            <a:r>
              <a:rPr lang="en-GB"/>
              <a:t>Insert icon</a:t>
            </a:r>
          </a:p>
        </p:txBody>
      </p:sp>
      <p:sp>
        <p:nvSpPr>
          <p:cNvPr id="15" name="Text Placeholder 19"/>
          <p:cNvSpPr txBox="1">
            <a:spLocks noGrp="1"/>
          </p:cNvSpPr>
          <p:nvPr>
            <p:ph type="body" idx="4294967295"/>
          </p:nvPr>
        </p:nvSpPr>
        <p:spPr>
          <a:xfrm>
            <a:off x="507318" y="3201844"/>
            <a:ext cx="3131189" cy="355994"/>
          </a:xfrm>
        </p:spPr>
        <p:txBody>
          <a:bodyPr>
            <a:noAutofit/>
          </a:bodyPr>
          <a:lstStyle>
            <a:lvl1pPr marL="0" indent="0">
              <a:lnSpc>
                <a:spcPct val="80000"/>
              </a:lnSpc>
              <a:spcAft>
                <a:spcPts val="0"/>
              </a:spcAft>
              <a:buNone/>
              <a:defRPr sz="1800">
                <a:solidFill>
                  <a:srgbClr val="FF4D06"/>
                </a:solidFill>
              </a:defRPr>
            </a:lvl1pPr>
          </a:lstStyle>
          <a:p>
            <a:pPr lvl="0"/>
            <a:r>
              <a:rPr lang="en-US"/>
              <a:t>Lorem ipsum</a:t>
            </a:r>
            <a:endParaRPr lang="en-GB"/>
          </a:p>
        </p:txBody>
      </p:sp>
      <p:sp>
        <p:nvSpPr>
          <p:cNvPr id="16" name="Picture Placeholder 16"/>
          <p:cNvSpPr txBox="1">
            <a:spLocks noGrp="1"/>
          </p:cNvSpPr>
          <p:nvPr>
            <p:ph type="pic" idx="4294967295"/>
          </p:nvPr>
        </p:nvSpPr>
        <p:spPr>
          <a:xfrm>
            <a:off x="4634855" y="2140683"/>
            <a:ext cx="830439" cy="846880"/>
          </a:xfrm>
        </p:spPr>
        <p:txBody>
          <a:bodyPr anchorCtr="1"/>
          <a:lstStyle>
            <a:lvl1pPr marL="0" indent="0" algn="ctr">
              <a:buNone/>
              <a:defRPr lang="en-GB" sz="1000"/>
            </a:lvl1pPr>
          </a:lstStyle>
          <a:p>
            <a:pPr lvl="0"/>
            <a:r>
              <a:rPr lang="en-GB"/>
              <a:t>Insert icon</a:t>
            </a:r>
          </a:p>
        </p:txBody>
      </p:sp>
      <p:sp>
        <p:nvSpPr>
          <p:cNvPr id="17" name="Text Placeholder 19"/>
          <p:cNvSpPr txBox="1">
            <a:spLocks noGrp="1"/>
          </p:cNvSpPr>
          <p:nvPr>
            <p:ph type="body" idx="4294967295"/>
          </p:nvPr>
        </p:nvSpPr>
        <p:spPr>
          <a:xfrm>
            <a:off x="4590745" y="3201844"/>
            <a:ext cx="3131189" cy="355994"/>
          </a:xfrm>
        </p:spPr>
        <p:txBody>
          <a:bodyPr>
            <a:noAutofit/>
          </a:bodyPr>
          <a:lstStyle>
            <a:lvl1pPr marL="0" indent="0">
              <a:lnSpc>
                <a:spcPct val="80000"/>
              </a:lnSpc>
              <a:spcAft>
                <a:spcPts val="0"/>
              </a:spcAft>
              <a:buNone/>
              <a:defRPr sz="1800">
                <a:solidFill>
                  <a:srgbClr val="07D694"/>
                </a:solidFill>
              </a:defRPr>
            </a:lvl1pPr>
          </a:lstStyle>
          <a:p>
            <a:pPr lvl="0"/>
            <a:r>
              <a:rPr lang="en-US"/>
              <a:t>Lorem ipsum</a:t>
            </a:r>
            <a:endParaRPr lang="en-GB"/>
          </a:p>
        </p:txBody>
      </p:sp>
      <p:sp>
        <p:nvSpPr>
          <p:cNvPr id="18" name="Picture Placeholder 16"/>
          <p:cNvSpPr txBox="1">
            <a:spLocks noGrp="1"/>
          </p:cNvSpPr>
          <p:nvPr>
            <p:ph type="pic" idx="4294967295"/>
          </p:nvPr>
        </p:nvSpPr>
        <p:spPr>
          <a:xfrm>
            <a:off x="8712275" y="2133313"/>
            <a:ext cx="830439" cy="846880"/>
          </a:xfrm>
        </p:spPr>
        <p:txBody>
          <a:bodyPr anchorCtr="1"/>
          <a:lstStyle>
            <a:lvl1pPr marL="0" indent="0" algn="ctr">
              <a:buNone/>
              <a:defRPr lang="en-GB" sz="1000"/>
            </a:lvl1pPr>
          </a:lstStyle>
          <a:p>
            <a:pPr lvl="0"/>
            <a:r>
              <a:rPr lang="en-GB"/>
              <a:t>Insert icon</a:t>
            </a:r>
          </a:p>
        </p:txBody>
      </p:sp>
      <p:sp>
        <p:nvSpPr>
          <p:cNvPr id="19" name="Text Placeholder 19"/>
          <p:cNvSpPr txBox="1">
            <a:spLocks noGrp="1"/>
          </p:cNvSpPr>
          <p:nvPr>
            <p:ph type="body" idx="4294967295"/>
          </p:nvPr>
        </p:nvSpPr>
        <p:spPr>
          <a:xfrm>
            <a:off x="8674181" y="3201844"/>
            <a:ext cx="3131189" cy="355994"/>
          </a:xfrm>
        </p:spPr>
        <p:txBody>
          <a:bodyPr>
            <a:noAutofit/>
          </a:bodyPr>
          <a:lstStyle>
            <a:lvl1pPr marL="0" indent="0">
              <a:lnSpc>
                <a:spcPct val="80000"/>
              </a:lnSpc>
              <a:spcAft>
                <a:spcPts val="0"/>
              </a:spcAft>
              <a:buNone/>
              <a:defRPr sz="1800">
                <a:solidFill>
                  <a:srgbClr val="B61615"/>
                </a:solidFill>
              </a:defRPr>
            </a:lvl1pPr>
          </a:lstStyle>
          <a:p>
            <a:pPr lvl="0"/>
            <a:r>
              <a:rPr lang="en-US"/>
              <a:t>Lorem ipsum</a:t>
            </a:r>
            <a:endParaRPr lang="en-GB"/>
          </a:p>
        </p:txBody>
      </p:sp>
      <p:sp>
        <p:nvSpPr>
          <p:cNvPr id="20" name="Text Placeholder 34"/>
          <p:cNvSpPr txBox="1">
            <a:spLocks noGrp="1"/>
          </p:cNvSpPr>
          <p:nvPr>
            <p:ph type="body" idx="4294967295"/>
          </p:nvPr>
        </p:nvSpPr>
        <p:spPr>
          <a:xfrm>
            <a:off x="507318" y="3623913"/>
            <a:ext cx="3128491" cy="1299911"/>
          </a:xfrm>
        </p:spPr>
        <p:txBody>
          <a:bodyPr>
            <a:noAutofit/>
          </a:bodyPr>
          <a:lstStyle>
            <a:lvl1pPr>
              <a:buClr>
                <a:srgbClr val="FF4D06"/>
              </a:buClr>
              <a:defRPr spc="60"/>
            </a:lvl1pPr>
          </a:lstStyle>
          <a:p>
            <a:pPr lvl="0"/>
            <a:r>
              <a:rPr lang="en-US"/>
              <a:t>Lorem ipsum dolor sit amet, consectetur adipiscing elit, sed do eiusmod tempor incididunt ut labore et dolore magna aliqua. </a:t>
            </a:r>
          </a:p>
        </p:txBody>
      </p:sp>
      <p:sp>
        <p:nvSpPr>
          <p:cNvPr id="21" name="Text Placeholder 34"/>
          <p:cNvSpPr txBox="1">
            <a:spLocks noGrp="1"/>
          </p:cNvSpPr>
          <p:nvPr>
            <p:ph type="body" idx="4294967295"/>
          </p:nvPr>
        </p:nvSpPr>
        <p:spPr>
          <a:xfrm>
            <a:off x="4588047" y="3637355"/>
            <a:ext cx="3131189" cy="1354025"/>
          </a:xfrm>
        </p:spPr>
        <p:txBody>
          <a:bodyPr>
            <a:noAutofit/>
          </a:bodyPr>
          <a:lstStyle>
            <a:lvl1pPr>
              <a:buClr>
                <a:srgbClr val="07D694"/>
              </a:buClr>
              <a:defRPr spc="60"/>
            </a:lvl1pPr>
          </a:lstStyle>
          <a:p>
            <a:pPr lvl="0"/>
            <a:r>
              <a:rPr lang="en-US"/>
              <a:t>Lorem ipsum dolor sit amet, consectetur adipiscing elit, sed do eiusmod tempor incididunt ut labore et dolore magna aliqua. </a:t>
            </a:r>
          </a:p>
        </p:txBody>
      </p:sp>
      <p:sp>
        <p:nvSpPr>
          <p:cNvPr id="22" name="Text Placeholder 34"/>
          <p:cNvSpPr txBox="1">
            <a:spLocks noGrp="1"/>
          </p:cNvSpPr>
          <p:nvPr>
            <p:ph type="body" idx="4294967295"/>
          </p:nvPr>
        </p:nvSpPr>
        <p:spPr>
          <a:xfrm>
            <a:off x="8674181" y="3637355"/>
            <a:ext cx="3131179" cy="1354025"/>
          </a:xfrm>
        </p:spPr>
        <p:txBody>
          <a:bodyPr>
            <a:noAutofit/>
          </a:bodyPr>
          <a:lstStyle>
            <a:lvl1pPr>
              <a:defRPr spc="60"/>
            </a:lvl1pPr>
          </a:lstStyle>
          <a:p>
            <a:pPr lvl="0"/>
            <a:r>
              <a:rPr lang="en-US"/>
              <a:t>Lorem ipsum dolor sit amet, consectetur adipiscing elit, sed do eiusmod tempor incididunt ut labore et dolore magna aliqua. </a:t>
            </a:r>
          </a:p>
        </p:txBody>
      </p:sp>
    </p:spTree>
    <p:extLst>
      <p:ext uri="{BB962C8B-B14F-4D97-AF65-F5344CB8AC3E}">
        <p14:creationId xmlns:p14="http://schemas.microsoft.com/office/powerpoint/2010/main" val="1135304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x Icon &amp; Text">
    <p:spTree>
      <p:nvGrpSpPr>
        <p:cNvPr id="1" name=""/>
        <p:cNvGrpSpPr/>
        <p:nvPr/>
      </p:nvGrpSpPr>
      <p:grpSpPr>
        <a:xfrm>
          <a:off x="0" y="0"/>
          <a:ext cx="0" cy="0"/>
          <a:chOff x="0" y="0"/>
          <a:chExt cx="0" cy="0"/>
        </a:xfrm>
      </p:grpSpPr>
      <p:cxnSp>
        <p:nvCxnSpPr>
          <p:cNvPr id="2" name="Straight Connector 31"/>
          <p:cNvCxnSpPr/>
          <p:nvPr/>
        </p:nvCxnSpPr>
        <p:spPr>
          <a:xfrm>
            <a:off x="3300581" y="0"/>
            <a:ext cx="0" cy="6866028"/>
          </a:xfrm>
          <a:prstGeom prst="straightConnector1">
            <a:avLst/>
          </a:prstGeom>
          <a:noFill/>
          <a:ln w="9528" cap="flat">
            <a:solidFill>
              <a:srgbClr val="E6E6E6">
                <a:alpha val="80000"/>
              </a:srgbClr>
            </a:solidFill>
            <a:prstDash val="solid"/>
            <a:miter/>
          </a:ln>
        </p:spPr>
      </p:cxnSp>
      <p:cxnSp>
        <p:nvCxnSpPr>
          <p:cNvPr id="3" name="Straight Connector 51"/>
          <p:cNvCxnSpPr/>
          <p:nvPr/>
        </p:nvCxnSpPr>
        <p:spPr>
          <a:xfrm>
            <a:off x="6262807" y="0"/>
            <a:ext cx="0" cy="6866028"/>
          </a:xfrm>
          <a:prstGeom prst="straightConnector1">
            <a:avLst/>
          </a:prstGeom>
          <a:noFill/>
          <a:ln w="9528" cap="flat">
            <a:solidFill>
              <a:srgbClr val="E6E6E6">
                <a:alpha val="80000"/>
              </a:srgbClr>
            </a:solidFill>
            <a:prstDash val="solid"/>
            <a:miter/>
          </a:ln>
        </p:spPr>
      </p:cxnSp>
      <p:cxnSp>
        <p:nvCxnSpPr>
          <p:cNvPr id="4" name="Straight Connector 55"/>
          <p:cNvCxnSpPr/>
          <p:nvPr/>
        </p:nvCxnSpPr>
        <p:spPr>
          <a:xfrm>
            <a:off x="9225034" y="0"/>
            <a:ext cx="0" cy="6866028"/>
          </a:xfrm>
          <a:prstGeom prst="straightConnector1">
            <a:avLst/>
          </a:prstGeom>
          <a:noFill/>
          <a:ln w="9528" cap="flat">
            <a:solidFill>
              <a:srgbClr val="E6E6E6">
                <a:alpha val="80000"/>
              </a:srgbClr>
            </a:solidFill>
            <a:prstDash val="solid"/>
            <a:miter/>
          </a:ln>
        </p:spPr>
      </p:cxnSp>
      <p:sp>
        <p:nvSpPr>
          <p:cNvPr id="5" name="Rectangle 60"/>
          <p:cNvSpPr/>
          <p:nvPr/>
        </p:nvSpPr>
        <p:spPr>
          <a:xfrm>
            <a:off x="0" y="6357366"/>
            <a:ext cx="12191996" cy="500634"/>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a:endParaRPr>
          </a:p>
        </p:txBody>
      </p:sp>
      <p:cxnSp>
        <p:nvCxnSpPr>
          <p:cNvPr id="6" name="Straight Connector 1"/>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7" name="Straight Connector 2"/>
          <p:cNvCxnSpPr/>
          <p:nvPr/>
        </p:nvCxnSpPr>
        <p:spPr>
          <a:xfrm>
            <a:off x="839821" y="6499491"/>
            <a:ext cx="0" cy="216383"/>
          </a:xfrm>
          <a:prstGeom prst="straightConnector1">
            <a:avLst/>
          </a:prstGeom>
          <a:noFill/>
          <a:ln w="6345" cap="flat">
            <a:solidFill>
              <a:srgbClr val="2746D8"/>
            </a:solidFill>
            <a:prstDash val="solid"/>
            <a:miter/>
          </a:ln>
        </p:spPr>
      </p:cxnSp>
      <p:sp>
        <p:nvSpPr>
          <p:cNvPr id="8" name="Slide Number Placeholder 5"/>
          <p:cNvSpPr txBox="1">
            <a:spLocks noGrp="1"/>
          </p:cNvSpPr>
          <p:nvPr>
            <p:ph type="sldNum" sz="quarter" idx="8"/>
          </p:nvPr>
        </p:nvSpPr>
        <p:spPr>
          <a:xfrm>
            <a:off x="433480" y="6516398"/>
            <a:ext cx="341318" cy="182559"/>
          </a:xfrm>
        </p:spPr>
        <p:txBody>
          <a:bodyPr/>
          <a:lstStyle>
            <a:lvl1pPr algn="r">
              <a:defRPr sz="900">
                <a:solidFill>
                  <a:srgbClr val="2746D8"/>
                </a:solidFill>
              </a:defRPr>
            </a:lvl1pPr>
          </a:lstStyle>
          <a:p>
            <a:pPr lvl="0"/>
            <a:fld id="{AB5CEAEB-7A2C-4738-9446-78CD96CE15D6}" type="slidenum">
              <a:t>‹#›</a:t>
            </a:fld>
            <a:endParaRPr lang="en-GB"/>
          </a:p>
        </p:txBody>
      </p:sp>
      <p:sp>
        <p:nvSpPr>
          <p:cNvPr id="9"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10" name="Picture 6">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11" name="Straight Connector 8"/>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12" name="Text Placeholder 19"/>
          <p:cNvSpPr txBox="1">
            <a:spLocks noGrp="1"/>
          </p:cNvSpPr>
          <p:nvPr>
            <p:ph type="body" idx="4294967295"/>
          </p:nvPr>
        </p:nvSpPr>
        <p:spPr>
          <a:xfrm>
            <a:off x="0" y="777249"/>
            <a:ext cx="519004" cy="124477"/>
          </a:xfrm>
          <a:solidFill>
            <a:srgbClr val="2746D8"/>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13" name="Text Placeholder 19"/>
          <p:cNvSpPr txBox="1">
            <a:spLocks noGrp="1"/>
          </p:cNvSpPr>
          <p:nvPr>
            <p:ph type="body" idx="4294967295"/>
          </p:nvPr>
        </p:nvSpPr>
        <p:spPr>
          <a:xfrm>
            <a:off x="507318" y="588809"/>
            <a:ext cx="11133816"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sp>
        <p:nvSpPr>
          <p:cNvPr id="14" name="Text Placeholder 19"/>
          <p:cNvSpPr txBox="1">
            <a:spLocks noGrp="1"/>
          </p:cNvSpPr>
          <p:nvPr>
            <p:ph type="body" idx="4294967295"/>
          </p:nvPr>
        </p:nvSpPr>
        <p:spPr>
          <a:xfrm>
            <a:off x="507318" y="1161059"/>
            <a:ext cx="11133816" cy="355994"/>
          </a:xfrm>
        </p:spPr>
        <p:txBody>
          <a:bodyPr>
            <a:noAutofit/>
          </a:bodyPr>
          <a:lstStyle>
            <a:lvl1pPr marL="0" indent="0">
              <a:lnSpc>
                <a:spcPct val="80000"/>
              </a:lnSpc>
              <a:spcAft>
                <a:spcPts val="0"/>
              </a:spcAft>
              <a:buNone/>
              <a:defRPr sz="2200">
                <a:solidFill>
                  <a:srgbClr val="2746D8"/>
                </a:solidFill>
              </a:defRPr>
            </a:lvl1pPr>
          </a:lstStyle>
          <a:p>
            <a:pPr lvl="0"/>
            <a:r>
              <a:rPr lang="en-US"/>
              <a:t>Add subheading here</a:t>
            </a:r>
            <a:endParaRPr lang="en-GB"/>
          </a:p>
        </p:txBody>
      </p:sp>
      <p:sp>
        <p:nvSpPr>
          <p:cNvPr id="15" name="Picture Placeholder 16"/>
          <p:cNvSpPr txBox="1">
            <a:spLocks noGrp="1"/>
          </p:cNvSpPr>
          <p:nvPr>
            <p:ph type="pic" idx="4294967295"/>
          </p:nvPr>
        </p:nvSpPr>
        <p:spPr>
          <a:xfrm>
            <a:off x="557427" y="2133313"/>
            <a:ext cx="830439" cy="846880"/>
          </a:xfrm>
        </p:spPr>
        <p:txBody>
          <a:bodyPr anchorCtr="1"/>
          <a:lstStyle>
            <a:lvl1pPr marL="0" indent="0" algn="ctr">
              <a:buNone/>
              <a:defRPr lang="en-GB" sz="1000"/>
            </a:lvl1pPr>
          </a:lstStyle>
          <a:p>
            <a:pPr lvl="0"/>
            <a:r>
              <a:rPr lang="en-GB"/>
              <a:t>Insert icon</a:t>
            </a:r>
          </a:p>
        </p:txBody>
      </p:sp>
      <p:sp>
        <p:nvSpPr>
          <p:cNvPr id="16" name="Text Placeholder 19"/>
          <p:cNvSpPr txBox="1">
            <a:spLocks noGrp="1"/>
          </p:cNvSpPr>
          <p:nvPr>
            <p:ph type="body" idx="4294967295"/>
          </p:nvPr>
        </p:nvSpPr>
        <p:spPr>
          <a:xfrm>
            <a:off x="507318" y="3201844"/>
            <a:ext cx="2411364" cy="355994"/>
          </a:xfrm>
        </p:spPr>
        <p:txBody>
          <a:bodyPr>
            <a:noAutofit/>
          </a:bodyPr>
          <a:lstStyle>
            <a:lvl1pPr marL="0" indent="0">
              <a:lnSpc>
                <a:spcPct val="80000"/>
              </a:lnSpc>
              <a:spcAft>
                <a:spcPts val="0"/>
              </a:spcAft>
              <a:buNone/>
              <a:defRPr sz="1800">
                <a:solidFill>
                  <a:srgbClr val="FF4D06"/>
                </a:solidFill>
              </a:defRPr>
            </a:lvl1pPr>
          </a:lstStyle>
          <a:p>
            <a:pPr lvl="0"/>
            <a:r>
              <a:rPr lang="en-US"/>
              <a:t>Lorem ipsum</a:t>
            </a:r>
            <a:endParaRPr lang="en-GB"/>
          </a:p>
        </p:txBody>
      </p:sp>
      <p:sp>
        <p:nvSpPr>
          <p:cNvPr id="17" name="Picture Placeholder 16"/>
          <p:cNvSpPr txBox="1">
            <a:spLocks noGrp="1"/>
          </p:cNvSpPr>
          <p:nvPr>
            <p:ph type="pic" idx="4294967295"/>
          </p:nvPr>
        </p:nvSpPr>
        <p:spPr>
          <a:xfrm>
            <a:off x="3519653" y="2133313"/>
            <a:ext cx="830439" cy="846880"/>
          </a:xfrm>
        </p:spPr>
        <p:txBody>
          <a:bodyPr anchorCtr="1"/>
          <a:lstStyle>
            <a:lvl1pPr marL="0" indent="0" algn="ctr">
              <a:buNone/>
              <a:defRPr lang="en-GB" sz="1000"/>
            </a:lvl1pPr>
          </a:lstStyle>
          <a:p>
            <a:pPr lvl="0"/>
            <a:r>
              <a:rPr lang="en-GB"/>
              <a:t>Insert icon</a:t>
            </a:r>
          </a:p>
        </p:txBody>
      </p:sp>
      <p:sp>
        <p:nvSpPr>
          <p:cNvPr id="18" name="Text Placeholder 19"/>
          <p:cNvSpPr txBox="1">
            <a:spLocks noGrp="1"/>
          </p:cNvSpPr>
          <p:nvPr>
            <p:ph type="body" idx="4294967295"/>
          </p:nvPr>
        </p:nvSpPr>
        <p:spPr>
          <a:xfrm>
            <a:off x="3469553" y="3201844"/>
            <a:ext cx="2411364" cy="355994"/>
          </a:xfrm>
        </p:spPr>
        <p:txBody>
          <a:bodyPr>
            <a:noAutofit/>
          </a:bodyPr>
          <a:lstStyle>
            <a:lvl1pPr marL="0" indent="0">
              <a:lnSpc>
                <a:spcPct val="80000"/>
              </a:lnSpc>
              <a:spcAft>
                <a:spcPts val="0"/>
              </a:spcAft>
              <a:buNone/>
              <a:defRPr sz="1800">
                <a:solidFill>
                  <a:srgbClr val="07D694"/>
                </a:solidFill>
              </a:defRPr>
            </a:lvl1pPr>
          </a:lstStyle>
          <a:p>
            <a:pPr lvl="0"/>
            <a:r>
              <a:rPr lang="en-US"/>
              <a:t>Lorem ipsum</a:t>
            </a:r>
            <a:endParaRPr lang="en-GB"/>
          </a:p>
        </p:txBody>
      </p:sp>
      <p:sp>
        <p:nvSpPr>
          <p:cNvPr id="19" name="Picture Placeholder 16"/>
          <p:cNvSpPr txBox="1">
            <a:spLocks noGrp="1"/>
          </p:cNvSpPr>
          <p:nvPr>
            <p:ph type="pic" idx="4294967295"/>
          </p:nvPr>
        </p:nvSpPr>
        <p:spPr>
          <a:xfrm>
            <a:off x="6481879" y="2133313"/>
            <a:ext cx="830439" cy="846880"/>
          </a:xfrm>
        </p:spPr>
        <p:txBody>
          <a:bodyPr anchorCtr="1"/>
          <a:lstStyle>
            <a:lvl1pPr marL="0" indent="0" algn="ctr">
              <a:buNone/>
              <a:defRPr lang="en-GB" sz="1000"/>
            </a:lvl1pPr>
          </a:lstStyle>
          <a:p>
            <a:pPr lvl="0"/>
            <a:r>
              <a:rPr lang="en-GB"/>
              <a:t>Insert icon</a:t>
            </a:r>
          </a:p>
        </p:txBody>
      </p:sp>
      <p:sp>
        <p:nvSpPr>
          <p:cNvPr id="20" name="Text Placeholder 19"/>
          <p:cNvSpPr txBox="1">
            <a:spLocks noGrp="1"/>
          </p:cNvSpPr>
          <p:nvPr>
            <p:ph type="body" idx="4294967295"/>
          </p:nvPr>
        </p:nvSpPr>
        <p:spPr>
          <a:xfrm>
            <a:off x="6431779" y="3201844"/>
            <a:ext cx="2411364" cy="355994"/>
          </a:xfrm>
        </p:spPr>
        <p:txBody>
          <a:bodyPr>
            <a:noAutofit/>
          </a:bodyPr>
          <a:lstStyle>
            <a:lvl1pPr marL="0" indent="0">
              <a:lnSpc>
                <a:spcPct val="80000"/>
              </a:lnSpc>
              <a:spcAft>
                <a:spcPts val="0"/>
              </a:spcAft>
              <a:buNone/>
              <a:defRPr sz="1800">
                <a:solidFill>
                  <a:srgbClr val="2746D8"/>
                </a:solidFill>
              </a:defRPr>
            </a:lvl1pPr>
          </a:lstStyle>
          <a:p>
            <a:pPr lvl="0"/>
            <a:r>
              <a:rPr lang="en-US"/>
              <a:t>Lorem ipsum</a:t>
            </a:r>
            <a:endParaRPr lang="en-GB"/>
          </a:p>
        </p:txBody>
      </p:sp>
      <p:sp>
        <p:nvSpPr>
          <p:cNvPr id="21" name="Picture Placeholder 16"/>
          <p:cNvSpPr txBox="1">
            <a:spLocks noGrp="1"/>
          </p:cNvSpPr>
          <p:nvPr>
            <p:ph type="pic" idx="4294967295"/>
          </p:nvPr>
        </p:nvSpPr>
        <p:spPr>
          <a:xfrm>
            <a:off x="9444106" y="2133313"/>
            <a:ext cx="830439" cy="846880"/>
          </a:xfrm>
        </p:spPr>
        <p:txBody>
          <a:bodyPr anchorCtr="1"/>
          <a:lstStyle>
            <a:lvl1pPr marL="0" indent="0" algn="ctr">
              <a:buNone/>
              <a:defRPr lang="en-GB" sz="1000"/>
            </a:lvl1pPr>
          </a:lstStyle>
          <a:p>
            <a:pPr lvl="0"/>
            <a:r>
              <a:rPr lang="en-GB"/>
              <a:t>Insert icon</a:t>
            </a:r>
          </a:p>
        </p:txBody>
      </p:sp>
      <p:sp>
        <p:nvSpPr>
          <p:cNvPr id="22" name="Text Placeholder 19"/>
          <p:cNvSpPr txBox="1">
            <a:spLocks noGrp="1"/>
          </p:cNvSpPr>
          <p:nvPr>
            <p:ph type="body" idx="4294967295"/>
          </p:nvPr>
        </p:nvSpPr>
        <p:spPr>
          <a:xfrm>
            <a:off x="9394006" y="3201844"/>
            <a:ext cx="2411364" cy="355994"/>
          </a:xfrm>
        </p:spPr>
        <p:txBody>
          <a:bodyPr>
            <a:noAutofit/>
          </a:bodyPr>
          <a:lstStyle>
            <a:lvl1pPr marL="0" indent="0">
              <a:lnSpc>
                <a:spcPct val="80000"/>
              </a:lnSpc>
              <a:spcAft>
                <a:spcPts val="0"/>
              </a:spcAft>
              <a:buNone/>
              <a:defRPr sz="1800">
                <a:solidFill>
                  <a:srgbClr val="B61615"/>
                </a:solidFill>
              </a:defRPr>
            </a:lvl1pPr>
          </a:lstStyle>
          <a:p>
            <a:pPr lvl="0"/>
            <a:r>
              <a:rPr lang="en-US"/>
              <a:t>Lorem ipsum</a:t>
            </a:r>
            <a:endParaRPr lang="en-GB"/>
          </a:p>
        </p:txBody>
      </p:sp>
      <p:sp>
        <p:nvSpPr>
          <p:cNvPr id="23" name="Text Placeholder 34"/>
          <p:cNvSpPr txBox="1">
            <a:spLocks noGrp="1"/>
          </p:cNvSpPr>
          <p:nvPr>
            <p:ph type="body" idx="4294967295"/>
          </p:nvPr>
        </p:nvSpPr>
        <p:spPr>
          <a:xfrm>
            <a:off x="6431779" y="3638626"/>
            <a:ext cx="2411364" cy="1285198"/>
          </a:xfrm>
        </p:spPr>
        <p:txBody>
          <a:bodyPr>
            <a:noAutofit/>
          </a:bodyPr>
          <a:lstStyle>
            <a:lvl1pPr>
              <a:buClr>
                <a:srgbClr val="2746D8"/>
              </a:buClr>
              <a:defRPr spc="60"/>
            </a:lvl1pPr>
          </a:lstStyle>
          <a:p>
            <a:pPr lvl="0"/>
            <a:r>
              <a:rPr lang="en-US"/>
              <a:t>Lorem ipsum dolor sit amet, consectetur adipiscing elit, sed do eiusmod tempor incididunt ut labore et dolore magna aliqua. </a:t>
            </a:r>
          </a:p>
        </p:txBody>
      </p:sp>
      <p:sp>
        <p:nvSpPr>
          <p:cNvPr id="24" name="Text Placeholder 34"/>
          <p:cNvSpPr txBox="1">
            <a:spLocks noGrp="1"/>
          </p:cNvSpPr>
          <p:nvPr>
            <p:ph type="body" idx="4294967295"/>
          </p:nvPr>
        </p:nvSpPr>
        <p:spPr>
          <a:xfrm>
            <a:off x="507318" y="3637355"/>
            <a:ext cx="2411373" cy="1286460"/>
          </a:xfrm>
        </p:spPr>
        <p:txBody>
          <a:bodyPr>
            <a:noAutofit/>
          </a:bodyPr>
          <a:lstStyle>
            <a:lvl1pPr>
              <a:buClr>
                <a:srgbClr val="FF4D06"/>
              </a:buClr>
              <a:defRPr spc="60"/>
            </a:lvl1pPr>
          </a:lstStyle>
          <a:p>
            <a:pPr lvl="0"/>
            <a:r>
              <a:rPr lang="en-US"/>
              <a:t>Lorem ipsum dolor sit amet, consectetur adipiscing elit, sed do eiusmod tempor incididunt ut labore et dolore magna aliqua. </a:t>
            </a:r>
          </a:p>
        </p:txBody>
      </p:sp>
      <p:sp>
        <p:nvSpPr>
          <p:cNvPr id="25" name="Text Placeholder 34"/>
          <p:cNvSpPr txBox="1">
            <a:spLocks noGrp="1"/>
          </p:cNvSpPr>
          <p:nvPr>
            <p:ph type="body" idx="4294967295"/>
          </p:nvPr>
        </p:nvSpPr>
        <p:spPr>
          <a:xfrm>
            <a:off x="3469553" y="3637355"/>
            <a:ext cx="2411364" cy="1286460"/>
          </a:xfrm>
        </p:spPr>
        <p:txBody>
          <a:bodyPr>
            <a:noAutofit/>
          </a:bodyPr>
          <a:lstStyle>
            <a:lvl1pPr>
              <a:buClr>
                <a:srgbClr val="07D694"/>
              </a:buClr>
              <a:defRPr spc="60"/>
            </a:lvl1pPr>
          </a:lstStyle>
          <a:p>
            <a:pPr lvl="0"/>
            <a:r>
              <a:rPr lang="en-US"/>
              <a:t>Lorem ipsum dolor sit amet, consectetur adipiscing elit, sed do eiusmod tempor incididunt ut labore et dolore magna aliqua. </a:t>
            </a:r>
          </a:p>
        </p:txBody>
      </p:sp>
      <p:sp>
        <p:nvSpPr>
          <p:cNvPr id="26" name="Text Placeholder 34"/>
          <p:cNvSpPr txBox="1">
            <a:spLocks noGrp="1"/>
          </p:cNvSpPr>
          <p:nvPr>
            <p:ph type="body" idx="4294967295"/>
          </p:nvPr>
        </p:nvSpPr>
        <p:spPr>
          <a:xfrm>
            <a:off x="9393987" y="3637355"/>
            <a:ext cx="2411373" cy="1286460"/>
          </a:xfrm>
        </p:spPr>
        <p:txBody>
          <a:bodyPr>
            <a:noAutofit/>
          </a:bodyPr>
          <a:lstStyle>
            <a:lvl1pPr>
              <a:defRPr spc="60"/>
            </a:lvl1pPr>
          </a:lstStyle>
          <a:p>
            <a:pPr lvl="0"/>
            <a:r>
              <a:rPr lang="en-US"/>
              <a:t>Lorem ipsum dolor sit amet, consectetur adipiscing elit, sed do eiusmod tempor incididunt ut labore et dolore magna aliqua. </a:t>
            </a:r>
          </a:p>
        </p:txBody>
      </p:sp>
    </p:spTree>
    <p:extLst>
      <p:ext uri="{BB962C8B-B14F-4D97-AF65-F5344CB8AC3E}">
        <p14:creationId xmlns:p14="http://schemas.microsoft.com/office/powerpoint/2010/main" val="770226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Blue Light">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00000000-0000-0000-0000-000000000000}"/>
              </a:ext>
            </a:extLst>
          </p:cNvPr>
          <p:cNvPicPr>
            <a:picLocks noChangeAspect="1"/>
          </p:cNvPicPr>
          <p:nvPr/>
        </p:nvPicPr>
        <p:blipFill>
          <a:blip r:embed="rId2">
            <a:alphaModFix amt="20000"/>
          </a:blip>
          <a:srcRect/>
          <a:stretch>
            <a:fillRect/>
          </a:stretch>
        </p:blipFill>
        <p:spPr>
          <a:xfrm rot="10799991">
            <a:off x="1095249" y="-1"/>
            <a:ext cx="2518888" cy="7153899"/>
          </a:xfrm>
          <a:prstGeom prst="rect">
            <a:avLst/>
          </a:prstGeom>
          <a:noFill/>
          <a:ln cap="flat">
            <a:noFill/>
          </a:ln>
        </p:spPr>
      </p:pic>
      <p:sp>
        <p:nvSpPr>
          <p:cNvPr id="3" name="Picture Placeholder 12"/>
          <p:cNvSpPr txBox="1">
            <a:spLocks noGrp="1"/>
          </p:cNvSpPr>
          <p:nvPr>
            <p:ph type="pic" idx="4294967295"/>
          </p:nvPr>
        </p:nvSpPr>
        <p:spPr>
          <a:xfrm>
            <a:off x="6096003" y="0"/>
            <a:ext cx="6096003" cy="6858000"/>
          </a:xfrm>
          <a:solidFill>
            <a:srgbClr val="DDDDDD"/>
          </a:solidFill>
        </p:spPr>
        <p:txBody>
          <a:bodyPr anchorCtr="1">
            <a:noAutofit/>
          </a:bodyPr>
          <a:lstStyle>
            <a:lvl1pPr marL="0" indent="0" algn="ctr">
              <a:buNone/>
              <a:defRPr lang="en-GB" sz="1200"/>
            </a:lvl1pPr>
          </a:lstStyle>
          <a:p>
            <a:pPr lvl="0"/>
            <a:r>
              <a:rPr lang="en-GB"/>
              <a:t>Click icon to insert image</a:t>
            </a:r>
          </a:p>
        </p:txBody>
      </p:sp>
      <p:pic>
        <p:nvPicPr>
          <p:cNvPr id="4" name="Picture 6">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642548" y="657225"/>
            <a:ext cx="1904832" cy="499801"/>
          </a:xfrm>
          <a:prstGeom prst="rect">
            <a:avLst/>
          </a:prstGeom>
          <a:noFill/>
          <a:ln cap="flat">
            <a:noFill/>
          </a:ln>
        </p:spPr>
      </p:pic>
      <p:sp>
        <p:nvSpPr>
          <p:cNvPr id="5" name="Rectangle"/>
          <p:cNvSpPr/>
          <p:nvPr/>
        </p:nvSpPr>
        <p:spPr>
          <a:xfrm rot="5400013">
            <a:off x="4994201" y="5756207"/>
            <a:ext cx="1993172" cy="210412"/>
          </a:xfrm>
          <a:prstGeom prst="rect">
            <a:avLst/>
          </a:prstGeom>
          <a:solidFill>
            <a:srgbClr val="2746D8"/>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6" name="Rectangle"/>
          <p:cNvSpPr/>
          <p:nvPr/>
        </p:nvSpPr>
        <p:spPr>
          <a:xfrm rot="5400013">
            <a:off x="11090204" y="891380"/>
            <a:ext cx="1993172" cy="210412"/>
          </a:xfrm>
          <a:prstGeom prst="rect">
            <a:avLst/>
          </a:prstGeom>
          <a:solidFill>
            <a:srgbClr val="2746D8"/>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7" name="Text Placeholder 19"/>
          <p:cNvSpPr txBox="1">
            <a:spLocks noGrp="1"/>
          </p:cNvSpPr>
          <p:nvPr>
            <p:ph type="body" idx="4294967295"/>
          </p:nvPr>
        </p:nvSpPr>
        <p:spPr>
          <a:xfrm>
            <a:off x="486296" y="2977560"/>
            <a:ext cx="5026045" cy="2165546"/>
          </a:xfrm>
        </p:spPr>
        <p:txBody>
          <a:bodyPr anchor="b">
            <a:noAutofit/>
          </a:bodyPr>
          <a:lstStyle>
            <a:lvl1pPr marL="0" indent="0">
              <a:lnSpc>
                <a:spcPct val="80000"/>
              </a:lnSpc>
              <a:spcAft>
                <a:spcPts val="0"/>
              </a:spcAft>
              <a:buNone/>
              <a:defRPr sz="6000" b="1"/>
            </a:lvl1pPr>
          </a:lstStyle>
          <a:p>
            <a:pPr lvl="0"/>
            <a:r>
              <a:rPr lang="en-US"/>
              <a:t>Add title text here</a:t>
            </a:r>
            <a:endParaRPr lang="en-GB"/>
          </a:p>
        </p:txBody>
      </p:sp>
      <p:sp>
        <p:nvSpPr>
          <p:cNvPr id="8" name="Text Placeholder 19"/>
          <p:cNvSpPr txBox="1">
            <a:spLocks noGrp="1"/>
          </p:cNvSpPr>
          <p:nvPr>
            <p:ph type="body" idx="4294967295"/>
          </p:nvPr>
        </p:nvSpPr>
        <p:spPr>
          <a:xfrm>
            <a:off x="486296" y="5109914"/>
            <a:ext cx="5026045" cy="330765"/>
          </a:xfrm>
        </p:spPr>
        <p:txBody>
          <a:bodyPr>
            <a:noAutofit/>
          </a:bodyPr>
          <a:lstStyle>
            <a:lvl1pPr marL="0" indent="0">
              <a:lnSpc>
                <a:spcPct val="80000"/>
              </a:lnSpc>
              <a:spcAft>
                <a:spcPts val="0"/>
              </a:spcAft>
              <a:buNone/>
              <a:defRPr sz="2000"/>
            </a:lvl1pPr>
          </a:lstStyle>
          <a:p>
            <a:pPr lvl="0"/>
            <a:r>
              <a:rPr lang="en-US"/>
              <a:t>Subheading</a:t>
            </a:r>
            <a:endParaRPr lang="en-GB"/>
          </a:p>
        </p:txBody>
      </p:sp>
      <p:sp>
        <p:nvSpPr>
          <p:cNvPr id="9" name="Text Placeholder 19"/>
          <p:cNvSpPr txBox="1">
            <a:spLocks noGrp="1"/>
          </p:cNvSpPr>
          <p:nvPr>
            <p:ph type="body" idx="4294967295"/>
          </p:nvPr>
        </p:nvSpPr>
        <p:spPr>
          <a:xfrm>
            <a:off x="486296" y="5816489"/>
            <a:ext cx="5026045" cy="330765"/>
          </a:xfrm>
        </p:spPr>
        <p:txBody>
          <a:bodyPr>
            <a:noAutofit/>
          </a:bodyPr>
          <a:lstStyle>
            <a:lvl1pPr marL="0" indent="0">
              <a:lnSpc>
                <a:spcPct val="80000"/>
              </a:lnSpc>
              <a:spcAft>
                <a:spcPts val="0"/>
              </a:spcAft>
              <a:buNone/>
              <a:defRPr spc="300">
                <a:solidFill>
                  <a:srgbClr val="2746D8"/>
                </a:solidFill>
              </a:defRPr>
            </a:lvl1pPr>
          </a:lstStyle>
          <a:p>
            <a:pPr lvl="0"/>
            <a:r>
              <a:rPr lang="en-US"/>
              <a:t>Month 2023</a:t>
            </a:r>
            <a:endParaRPr lang="en-GB"/>
          </a:p>
        </p:txBody>
      </p:sp>
    </p:spTree>
    <p:extLst>
      <p:ext uri="{BB962C8B-B14F-4D97-AF65-F5344CB8AC3E}">
        <p14:creationId xmlns:p14="http://schemas.microsoft.com/office/powerpoint/2010/main" val="1470315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Up to) 8x Icon &amp; Text">
    <p:spTree>
      <p:nvGrpSpPr>
        <p:cNvPr id="1" name=""/>
        <p:cNvGrpSpPr/>
        <p:nvPr/>
      </p:nvGrpSpPr>
      <p:grpSpPr>
        <a:xfrm>
          <a:off x="0" y="0"/>
          <a:ext cx="0" cy="0"/>
          <a:chOff x="0" y="0"/>
          <a:chExt cx="0" cy="0"/>
        </a:xfrm>
      </p:grpSpPr>
      <p:sp>
        <p:nvSpPr>
          <p:cNvPr id="2" name="Rectangle 60"/>
          <p:cNvSpPr/>
          <p:nvPr/>
        </p:nvSpPr>
        <p:spPr>
          <a:xfrm>
            <a:off x="0" y="6357366"/>
            <a:ext cx="12191996" cy="500634"/>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a:endParaRPr>
          </a:p>
        </p:txBody>
      </p:sp>
      <p:cxnSp>
        <p:nvCxnSpPr>
          <p:cNvPr id="3" name="Straight Connector 1"/>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4" name="Straight Connector 2"/>
          <p:cNvCxnSpPr/>
          <p:nvPr/>
        </p:nvCxnSpPr>
        <p:spPr>
          <a:xfrm>
            <a:off x="839821" y="6499491"/>
            <a:ext cx="0" cy="216383"/>
          </a:xfrm>
          <a:prstGeom prst="straightConnector1">
            <a:avLst/>
          </a:prstGeom>
          <a:noFill/>
          <a:ln w="6345" cap="flat">
            <a:solidFill>
              <a:srgbClr val="2746D8"/>
            </a:solidFill>
            <a:prstDash val="solid"/>
            <a:miter/>
          </a:ln>
        </p:spPr>
      </p:cxnSp>
      <p:sp>
        <p:nvSpPr>
          <p:cNvPr id="5" name="Slide Number Placeholder 5"/>
          <p:cNvSpPr txBox="1">
            <a:spLocks noGrp="1"/>
          </p:cNvSpPr>
          <p:nvPr>
            <p:ph type="sldNum" sz="quarter" idx="8"/>
          </p:nvPr>
        </p:nvSpPr>
        <p:spPr>
          <a:xfrm>
            <a:off x="433480" y="6516398"/>
            <a:ext cx="341318" cy="182559"/>
          </a:xfrm>
        </p:spPr>
        <p:txBody>
          <a:bodyPr/>
          <a:lstStyle>
            <a:lvl1pPr algn="r">
              <a:defRPr sz="900">
                <a:solidFill>
                  <a:srgbClr val="2746D8"/>
                </a:solidFill>
              </a:defRPr>
            </a:lvl1pPr>
          </a:lstStyle>
          <a:p>
            <a:pPr lvl="0"/>
            <a:fld id="{D98DB494-D0B5-44D5-8F35-96F51995B8FD}" type="slidenum">
              <a:t>‹#›</a:t>
            </a:fld>
            <a:endParaRPr lang="en-GB"/>
          </a:p>
        </p:txBody>
      </p:sp>
      <p:sp>
        <p:nvSpPr>
          <p:cNvPr id="6"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7" name="Picture 6">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8" name="Straight Connector 8"/>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9" name="Text Placeholder 19"/>
          <p:cNvSpPr txBox="1">
            <a:spLocks noGrp="1"/>
          </p:cNvSpPr>
          <p:nvPr>
            <p:ph type="body" idx="4294967295"/>
          </p:nvPr>
        </p:nvSpPr>
        <p:spPr>
          <a:xfrm>
            <a:off x="0" y="777249"/>
            <a:ext cx="519004" cy="124477"/>
          </a:xfrm>
          <a:solidFill>
            <a:srgbClr val="2746D8"/>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10" name="Text Placeholder 19"/>
          <p:cNvSpPr txBox="1">
            <a:spLocks noGrp="1"/>
          </p:cNvSpPr>
          <p:nvPr>
            <p:ph type="body" idx="4294967295"/>
          </p:nvPr>
        </p:nvSpPr>
        <p:spPr>
          <a:xfrm>
            <a:off x="507318" y="588809"/>
            <a:ext cx="11133816"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sp>
        <p:nvSpPr>
          <p:cNvPr id="11" name="Text Placeholder 19"/>
          <p:cNvSpPr txBox="1">
            <a:spLocks noGrp="1"/>
          </p:cNvSpPr>
          <p:nvPr>
            <p:ph type="body" idx="4294967295"/>
          </p:nvPr>
        </p:nvSpPr>
        <p:spPr>
          <a:xfrm>
            <a:off x="507318" y="1161059"/>
            <a:ext cx="11133816" cy="355994"/>
          </a:xfrm>
        </p:spPr>
        <p:txBody>
          <a:bodyPr>
            <a:noAutofit/>
          </a:bodyPr>
          <a:lstStyle>
            <a:lvl1pPr marL="0" indent="0">
              <a:lnSpc>
                <a:spcPct val="80000"/>
              </a:lnSpc>
              <a:spcAft>
                <a:spcPts val="0"/>
              </a:spcAft>
              <a:buNone/>
              <a:defRPr sz="2200">
                <a:solidFill>
                  <a:srgbClr val="2746D8"/>
                </a:solidFill>
              </a:defRPr>
            </a:lvl1pPr>
          </a:lstStyle>
          <a:p>
            <a:pPr lvl="0"/>
            <a:r>
              <a:rPr lang="en-US"/>
              <a:t>Add subheading here</a:t>
            </a:r>
            <a:endParaRPr lang="en-GB"/>
          </a:p>
        </p:txBody>
      </p:sp>
      <p:sp>
        <p:nvSpPr>
          <p:cNvPr id="12" name="Picture Placeholder 16"/>
          <p:cNvSpPr txBox="1">
            <a:spLocks noGrp="1"/>
          </p:cNvSpPr>
          <p:nvPr>
            <p:ph type="pic" idx="4294967295"/>
          </p:nvPr>
        </p:nvSpPr>
        <p:spPr>
          <a:xfrm>
            <a:off x="557427" y="1971674"/>
            <a:ext cx="655542" cy="668526"/>
          </a:xfrm>
        </p:spPr>
        <p:txBody>
          <a:bodyPr anchorCtr="1"/>
          <a:lstStyle>
            <a:lvl1pPr marL="0" indent="0" algn="ctr">
              <a:buNone/>
              <a:defRPr lang="en-GB" sz="1000"/>
            </a:lvl1pPr>
          </a:lstStyle>
          <a:p>
            <a:pPr lvl="0"/>
            <a:r>
              <a:rPr lang="en-GB"/>
              <a:t>Insert icon</a:t>
            </a:r>
          </a:p>
        </p:txBody>
      </p:sp>
      <p:sp>
        <p:nvSpPr>
          <p:cNvPr id="13" name="Text Placeholder 19"/>
          <p:cNvSpPr txBox="1">
            <a:spLocks noGrp="1"/>
          </p:cNvSpPr>
          <p:nvPr>
            <p:ph type="body" idx="4294967295"/>
          </p:nvPr>
        </p:nvSpPr>
        <p:spPr>
          <a:xfrm>
            <a:off x="507318" y="2725177"/>
            <a:ext cx="2411364" cy="292452"/>
          </a:xfrm>
        </p:spPr>
        <p:txBody>
          <a:bodyPr>
            <a:noAutofit/>
          </a:bodyPr>
          <a:lstStyle>
            <a:lvl1pPr marL="0" indent="0">
              <a:lnSpc>
                <a:spcPct val="80000"/>
              </a:lnSpc>
              <a:spcAft>
                <a:spcPts val="0"/>
              </a:spcAft>
              <a:buNone/>
              <a:defRPr sz="1600">
                <a:solidFill>
                  <a:srgbClr val="FF4D06"/>
                </a:solidFill>
              </a:defRPr>
            </a:lvl1pPr>
          </a:lstStyle>
          <a:p>
            <a:pPr lvl="0"/>
            <a:r>
              <a:rPr lang="en-US"/>
              <a:t>Lorem ipsum</a:t>
            </a:r>
            <a:endParaRPr lang="en-GB"/>
          </a:p>
        </p:txBody>
      </p:sp>
      <p:sp>
        <p:nvSpPr>
          <p:cNvPr id="14" name="Picture Placeholder 16"/>
          <p:cNvSpPr txBox="1">
            <a:spLocks noGrp="1"/>
          </p:cNvSpPr>
          <p:nvPr>
            <p:ph type="pic" idx="4294967295"/>
          </p:nvPr>
        </p:nvSpPr>
        <p:spPr>
          <a:xfrm>
            <a:off x="3519653" y="1971674"/>
            <a:ext cx="655542" cy="668526"/>
          </a:xfrm>
        </p:spPr>
        <p:txBody>
          <a:bodyPr anchorCtr="1"/>
          <a:lstStyle>
            <a:lvl1pPr marL="0" indent="0" algn="ctr">
              <a:buNone/>
              <a:defRPr lang="en-GB" sz="1000"/>
            </a:lvl1pPr>
          </a:lstStyle>
          <a:p>
            <a:pPr lvl="0"/>
            <a:r>
              <a:rPr lang="en-GB"/>
              <a:t>Insert icon</a:t>
            </a:r>
          </a:p>
        </p:txBody>
      </p:sp>
      <p:sp>
        <p:nvSpPr>
          <p:cNvPr id="15" name="Text Placeholder 19"/>
          <p:cNvSpPr txBox="1">
            <a:spLocks noGrp="1"/>
          </p:cNvSpPr>
          <p:nvPr>
            <p:ph type="body" idx="4294967295"/>
          </p:nvPr>
        </p:nvSpPr>
        <p:spPr>
          <a:xfrm>
            <a:off x="3469553" y="2725177"/>
            <a:ext cx="2411364" cy="292452"/>
          </a:xfrm>
        </p:spPr>
        <p:txBody>
          <a:bodyPr>
            <a:noAutofit/>
          </a:bodyPr>
          <a:lstStyle>
            <a:lvl1pPr marL="0" indent="0">
              <a:lnSpc>
                <a:spcPct val="80000"/>
              </a:lnSpc>
              <a:spcAft>
                <a:spcPts val="0"/>
              </a:spcAft>
              <a:buNone/>
              <a:defRPr sz="1600">
                <a:solidFill>
                  <a:srgbClr val="07D694"/>
                </a:solidFill>
              </a:defRPr>
            </a:lvl1pPr>
          </a:lstStyle>
          <a:p>
            <a:pPr lvl="0"/>
            <a:r>
              <a:rPr lang="en-US"/>
              <a:t>Lorem ipsum</a:t>
            </a:r>
            <a:endParaRPr lang="en-GB"/>
          </a:p>
        </p:txBody>
      </p:sp>
      <p:sp>
        <p:nvSpPr>
          <p:cNvPr id="16" name="Picture Placeholder 16"/>
          <p:cNvSpPr txBox="1">
            <a:spLocks noGrp="1"/>
          </p:cNvSpPr>
          <p:nvPr>
            <p:ph type="pic" idx="4294967295"/>
          </p:nvPr>
        </p:nvSpPr>
        <p:spPr>
          <a:xfrm>
            <a:off x="6481879" y="1971674"/>
            <a:ext cx="655542" cy="668526"/>
          </a:xfrm>
        </p:spPr>
        <p:txBody>
          <a:bodyPr anchorCtr="1"/>
          <a:lstStyle>
            <a:lvl1pPr marL="0" indent="0" algn="ctr">
              <a:buNone/>
              <a:defRPr lang="en-GB" sz="1000"/>
            </a:lvl1pPr>
          </a:lstStyle>
          <a:p>
            <a:pPr lvl="0"/>
            <a:r>
              <a:rPr lang="en-GB"/>
              <a:t>Insert icon</a:t>
            </a:r>
          </a:p>
        </p:txBody>
      </p:sp>
      <p:sp>
        <p:nvSpPr>
          <p:cNvPr id="17" name="Text Placeholder 19"/>
          <p:cNvSpPr txBox="1">
            <a:spLocks noGrp="1"/>
          </p:cNvSpPr>
          <p:nvPr>
            <p:ph type="body" idx="4294967295"/>
          </p:nvPr>
        </p:nvSpPr>
        <p:spPr>
          <a:xfrm>
            <a:off x="6431779" y="2725177"/>
            <a:ext cx="2411364" cy="292452"/>
          </a:xfrm>
        </p:spPr>
        <p:txBody>
          <a:bodyPr>
            <a:noAutofit/>
          </a:bodyPr>
          <a:lstStyle>
            <a:lvl1pPr marL="0" indent="0">
              <a:lnSpc>
                <a:spcPct val="80000"/>
              </a:lnSpc>
              <a:spcAft>
                <a:spcPts val="0"/>
              </a:spcAft>
              <a:buNone/>
              <a:defRPr sz="1600">
                <a:solidFill>
                  <a:srgbClr val="2746D8"/>
                </a:solidFill>
              </a:defRPr>
            </a:lvl1pPr>
          </a:lstStyle>
          <a:p>
            <a:pPr lvl="0"/>
            <a:r>
              <a:rPr lang="en-US"/>
              <a:t>Lorem ipsum</a:t>
            </a:r>
            <a:endParaRPr lang="en-GB"/>
          </a:p>
        </p:txBody>
      </p:sp>
      <p:sp>
        <p:nvSpPr>
          <p:cNvPr id="18" name="Picture Placeholder 16"/>
          <p:cNvSpPr txBox="1">
            <a:spLocks noGrp="1"/>
          </p:cNvSpPr>
          <p:nvPr>
            <p:ph type="pic" idx="4294967295"/>
          </p:nvPr>
        </p:nvSpPr>
        <p:spPr>
          <a:xfrm>
            <a:off x="9444106" y="1971674"/>
            <a:ext cx="655542" cy="668526"/>
          </a:xfrm>
        </p:spPr>
        <p:txBody>
          <a:bodyPr anchorCtr="1"/>
          <a:lstStyle>
            <a:lvl1pPr marL="0" indent="0" algn="ctr">
              <a:buNone/>
              <a:defRPr lang="en-GB" sz="1000"/>
            </a:lvl1pPr>
          </a:lstStyle>
          <a:p>
            <a:pPr lvl="0"/>
            <a:r>
              <a:rPr lang="en-GB"/>
              <a:t>Insert icon</a:t>
            </a:r>
          </a:p>
        </p:txBody>
      </p:sp>
      <p:sp>
        <p:nvSpPr>
          <p:cNvPr id="19" name="Text Placeholder 19"/>
          <p:cNvSpPr txBox="1">
            <a:spLocks noGrp="1"/>
          </p:cNvSpPr>
          <p:nvPr>
            <p:ph type="body" idx="4294967295"/>
          </p:nvPr>
        </p:nvSpPr>
        <p:spPr>
          <a:xfrm>
            <a:off x="9394006" y="2725177"/>
            <a:ext cx="2411364" cy="292452"/>
          </a:xfrm>
        </p:spPr>
        <p:txBody>
          <a:bodyPr>
            <a:noAutofit/>
          </a:bodyPr>
          <a:lstStyle>
            <a:lvl1pPr marL="0" indent="0">
              <a:lnSpc>
                <a:spcPct val="80000"/>
              </a:lnSpc>
              <a:spcAft>
                <a:spcPts val="0"/>
              </a:spcAft>
              <a:buNone/>
              <a:defRPr sz="1600">
                <a:solidFill>
                  <a:srgbClr val="B61615"/>
                </a:solidFill>
              </a:defRPr>
            </a:lvl1pPr>
          </a:lstStyle>
          <a:p>
            <a:pPr lvl="0"/>
            <a:r>
              <a:rPr lang="en-US"/>
              <a:t>Lorem ipsum</a:t>
            </a:r>
            <a:endParaRPr lang="en-GB"/>
          </a:p>
        </p:txBody>
      </p:sp>
      <p:sp>
        <p:nvSpPr>
          <p:cNvPr id="20" name="Picture Placeholder 16"/>
          <p:cNvSpPr txBox="1">
            <a:spLocks noGrp="1"/>
          </p:cNvSpPr>
          <p:nvPr>
            <p:ph type="pic" idx="4294967295"/>
          </p:nvPr>
        </p:nvSpPr>
        <p:spPr>
          <a:xfrm>
            <a:off x="557427" y="4150690"/>
            <a:ext cx="655542" cy="668526"/>
          </a:xfrm>
        </p:spPr>
        <p:txBody>
          <a:bodyPr anchorCtr="1"/>
          <a:lstStyle>
            <a:lvl1pPr marL="0" indent="0" algn="ctr">
              <a:buNone/>
              <a:defRPr lang="en-GB" sz="1000"/>
            </a:lvl1pPr>
          </a:lstStyle>
          <a:p>
            <a:pPr lvl="0"/>
            <a:r>
              <a:rPr lang="en-GB"/>
              <a:t>Insert icon</a:t>
            </a:r>
          </a:p>
        </p:txBody>
      </p:sp>
      <p:sp>
        <p:nvSpPr>
          <p:cNvPr id="21" name="Text Placeholder 19"/>
          <p:cNvSpPr txBox="1">
            <a:spLocks noGrp="1"/>
          </p:cNvSpPr>
          <p:nvPr>
            <p:ph type="body" idx="4294967295"/>
          </p:nvPr>
        </p:nvSpPr>
        <p:spPr>
          <a:xfrm>
            <a:off x="507318" y="4904192"/>
            <a:ext cx="2411364" cy="292452"/>
          </a:xfrm>
        </p:spPr>
        <p:txBody>
          <a:bodyPr>
            <a:noAutofit/>
          </a:bodyPr>
          <a:lstStyle>
            <a:lvl1pPr marL="0" indent="0">
              <a:lnSpc>
                <a:spcPct val="80000"/>
              </a:lnSpc>
              <a:spcAft>
                <a:spcPts val="0"/>
              </a:spcAft>
              <a:buNone/>
              <a:defRPr sz="1600">
                <a:solidFill>
                  <a:srgbClr val="2746D8"/>
                </a:solidFill>
              </a:defRPr>
            </a:lvl1pPr>
          </a:lstStyle>
          <a:p>
            <a:pPr lvl="0"/>
            <a:r>
              <a:rPr lang="en-US"/>
              <a:t>Lorem ipsum</a:t>
            </a:r>
            <a:endParaRPr lang="en-GB"/>
          </a:p>
        </p:txBody>
      </p:sp>
      <p:sp>
        <p:nvSpPr>
          <p:cNvPr id="22" name="Picture Placeholder 16"/>
          <p:cNvSpPr txBox="1">
            <a:spLocks noGrp="1"/>
          </p:cNvSpPr>
          <p:nvPr>
            <p:ph type="pic" idx="4294967295"/>
          </p:nvPr>
        </p:nvSpPr>
        <p:spPr>
          <a:xfrm>
            <a:off x="3519653" y="4150690"/>
            <a:ext cx="655542" cy="668526"/>
          </a:xfrm>
        </p:spPr>
        <p:txBody>
          <a:bodyPr anchorCtr="1"/>
          <a:lstStyle>
            <a:lvl1pPr marL="0" indent="0" algn="ctr">
              <a:buNone/>
              <a:defRPr lang="en-GB" sz="1000"/>
            </a:lvl1pPr>
          </a:lstStyle>
          <a:p>
            <a:pPr lvl="0"/>
            <a:r>
              <a:rPr lang="en-GB"/>
              <a:t>Insert icon</a:t>
            </a:r>
          </a:p>
        </p:txBody>
      </p:sp>
      <p:sp>
        <p:nvSpPr>
          <p:cNvPr id="23" name="Text Placeholder 19"/>
          <p:cNvSpPr txBox="1">
            <a:spLocks noGrp="1"/>
          </p:cNvSpPr>
          <p:nvPr>
            <p:ph type="body" idx="4294967295"/>
          </p:nvPr>
        </p:nvSpPr>
        <p:spPr>
          <a:xfrm>
            <a:off x="3469553" y="4904192"/>
            <a:ext cx="2411364" cy="292452"/>
          </a:xfrm>
        </p:spPr>
        <p:txBody>
          <a:bodyPr>
            <a:noAutofit/>
          </a:bodyPr>
          <a:lstStyle>
            <a:lvl1pPr marL="0" indent="0">
              <a:lnSpc>
                <a:spcPct val="80000"/>
              </a:lnSpc>
              <a:spcAft>
                <a:spcPts val="0"/>
              </a:spcAft>
              <a:buNone/>
              <a:defRPr sz="1600">
                <a:solidFill>
                  <a:srgbClr val="B61615"/>
                </a:solidFill>
              </a:defRPr>
            </a:lvl1pPr>
          </a:lstStyle>
          <a:p>
            <a:pPr lvl="0"/>
            <a:r>
              <a:rPr lang="en-US"/>
              <a:t>Lorem ipsum</a:t>
            </a:r>
            <a:endParaRPr lang="en-GB"/>
          </a:p>
        </p:txBody>
      </p:sp>
      <p:sp>
        <p:nvSpPr>
          <p:cNvPr id="24" name="Picture Placeholder 16"/>
          <p:cNvSpPr txBox="1">
            <a:spLocks noGrp="1"/>
          </p:cNvSpPr>
          <p:nvPr>
            <p:ph type="pic" idx="4294967295"/>
          </p:nvPr>
        </p:nvSpPr>
        <p:spPr>
          <a:xfrm>
            <a:off x="6481879" y="4150690"/>
            <a:ext cx="655542" cy="668526"/>
          </a:xfrm>
        </p:spPr>
        <p:txBody>
          <a:bodyPr anchorCtr="1"/>
          <a:lstStyle>
            <a:lvl1pPr marL="0" indent="0" algn="ctr">
              <a:buNone/>
              <a:defRPr lang="en-GB" sz="1000"/>
            </a:lvl1pPr>
          </a:lstStyle>
          <a:p>
            <a:pPr lvl="0"/>
            <a:r>
              <a:rPr lang="en-GB"/>
              <a:t>Insert icon</a:t>
            </a:r>
          </a:p>
        </p:txBody>
      </p:sp>
      <p:sp>
        <p:nvSpPr>
          <p:cNvPr id="25" name="Text Placeholder 19"/>
          <p:cNvSpPr txBox="1">
            <a:spLocks noGrp="1"/>
          </p:cNvSpPr>
          <p:nvPr>
            <p:ph type="body" idx="4294967295"/>
          </p:nvPr>
        </p:nvSpPr>
        <p:spPr>
          <a:xfrm>
            <a:off x="6431779" y="4904192"/>
            <a:ext cx="2411364" cy="292452"/>
          </a:xfrm>
        </p:spPr>
        <p:txBody>
          <a:bodyPr>
            <a:noAutofit/>
          </a:bodyPr>
          <a:lstStyle>
            <a:lvl1pPr marL="0" indent="0">
              <a:lnSpc>
                <a:spcPct val="80000"/>
              </a:lnSpc>
              <a:spcAft>
                <a:spcPts val="0"/>
              </a:spcAft>
              <a:buNone/>
              <a:defRPr sz="1600">
                <a:solidFill>
                  <a:srgbClr val="FF4D06"/>
                </a:solidFill>
              </a:defRPr>
            </a:lvl1pPr>
          </a:lstStyle>
          <a:p>
            <a:pPr lvl="0"/>
            <a:r>
              <a:rPr lang="en-US"/>
              <a:t>Lorem ipsum</a:t>
            </a:r>
            <a:endParaRPr lang="en-GB"/>
          </a:p>
        </p:txBody>
      </p:sp>
      <p:sp>
        <p:nvSpPr>
          <p:cNvPr id="26" name="Picture Placeholder 16"/>
          <p:cNvSpPr txBox="1">
            <a:spLocks noGrp="1"/>
          </p:cNvSpPr>
          <p:nvPr>
            <p:ph type="pic" idx="4294967295"/>
          </p:nvPr>
        </p:nvSpPr>
        <p:spPr>
          <a:xfrm>
            <a:off x="9444106" y="4150690"/>
            <a:ext cx="655542" cy="668526"/>
          </a:xfrm>
        </p:spPr>
        <p:txBody>
          <a:bodyPr anchorCtr="1"/>
          <a:lstStyle>
            <a:lvl1pPr marL="0" indent="0" algn="ctr">
              <a:buNone/>
              <a:defRPr lang="en-GB" sz="1000"/>
            </a:lvl1pPr>
          </a:lstStyle>
          <a:p>
            <a:pPr lvl="0"/>
            <a:r>
              <a:rPr lang="en-GB"/>
              <a:t>Insert icon</a:t>
            </a:r>
          </a:p>
        </p:txBody>
      </p:sp>
      <p:sp>
        <p:nvSpPr>
          <p:cNvPr id="27" name="Text Placeholder 19"/>
          <p:cNvSpPr txBox="1">
            <a:spLocks noGrp="1"/>
          </p:cNvSpPr>
          <p:nvPr>
            <p:ph type="body" idx="4294967295"/>
          </p:nvPr>
        </p:nvSpPr>
        <p:spPr>
          <a:xfrm>
            <a:off x="9394006" y="4904192"/>
            <a:ext cx="2411364" cy="292452"/>
          </a:xfrm>
        </p:spPr>
        <p:txBody>
          <a:bodyPr>
            <a:noAutofit/>
          </a:bodyPr>
          <a:lstStyle>
            <a:lvl1pPr marL="0" indent="0">
              <a:lnSpc>
                <a:spcPct val="80000"/>
              </a:lnSpc>
              <a:spcAft>
                <a:spcPts val="0"/>
              </a:spcAft>
              <a:buNone/>
              <a:defRPr sz="1600">
                <a:solidFill>
                  <a:srgbClr val="07D694"/>
                </a:solidFill>
              </a:defRPr>
            </a:lvl1pPr>
          </a:lstStyle>
          <a:p>
            <a:pPr lvl="0"/>
            <a:r>
              <a:rPr lang="en-US"/>
              <a:t>Lorem ipsum</a:t>
            </a:r>
            <a:endParaRPr lang="en-GB"/>
          </a:p>
        </p:txBody>
      </p:sp>
      <p:sp>
        <p:nvSpPr>
          <p:cNvPr id="28" name="Text Placeholder 34"/>
          <p:cNvSpPr txBox="1">
            <a:spLocks noGrp="1"/>
          </p:cNvSpPr>
          <p:nvPr>
            <p:ph type="body" idx="4294967295"/>
          </p:nvPr>
        </p:nvSpPr>
        <p:spPr>
          <a:xfrm>
            <a:off x="6431779" y="3059052"/>
            <a:ext cx="2411364" cy="781327"/>
          </a:xfrm>
        </p:spPr>
        <p:txBody>
          <a:bodyPr>
            <a:noAutofit/>
          </a:bodyPr>
          <a:lstStyle>
            <a:lvl1pPr>
              <a:buClr>
                <a:srgbClr val="2746D8"/>
              </a:buClr>
              <a:defRPr spc="60"/>
            </a:lvl1pPr>
          </a:lstStyle>
          <a:p>
            <a:pPr lvl="0"/>
            <a:r>
              <a:rPr lang="en-US"/>
              <a:t>Lorem ipsum dolor sit amet, consectetur adipiscing elit.</a:t>
            </a:r>
          </a:p>
        </p:txBody>
      </p:sp>
      <p:sp>
        <p:nvSpPr>
          <p:cNvPr id="29" name="Text Placeholder 34"/>
          <p:cNvSpPr txBox="1">
            <a:spLocks noGrp="1"/>
          </p:cNvSpPr>
          <p:nvPr>
            <p:ph type="body" idx="4294967295"/>
          </p:nvPr>
        </p:nvSpPr>
        <p:spPr>
          <a:xfrm>
            <a:off x="507318" y="3059052"/>
            <a:ext cx="2411373" cy="781327"/>
          </a:xfrm>
        </p:spPr>
        <p:txBody>
          <a:bodyPr>
            <a:noAutofit/>
          </a:bodyPr>
          <a:lstStyle>
            <a:lvl1pPr>
              <a:buClr>
                <a:srgbClr val="FF4D06"/>
              </a:buClr>
              <a:defRPr spc="60"/>
            </a:lvl1pPr>
          </a:lstStyle>
          <a:p>
            <a:pPr lvl="0"/>
            <a:r>
              <a:rPr lang="en-US"/>
              <a:t>Lorem ipsum dolor sit amet, consectetur adipiscing elit.</a:t>
            </a:r>
          </a:p>
        </p:txBody>
      </p:sp>
      <p:sp>
        <p:nvSpPr>
          <p:cNvPr id="30" name="Text Placeholder 34"/>
          <p:cNvSpPr txBox="1">
            <a:spLocks noGrp="1"/>
          </p:cNvSpPr>
          <p:nvPr>
            <p:ph type="body" idx="4294967295"/>
          </p:nvPr>
        </p:nvSpPr>
        <p:spPr>
          <a:xfrm>
            <a:off x="3469553" y="3060926"/>
            <a:ext cx="2411364" cy="787398"/>
          </a:xfrm>
        </p:spPr>
        <p:txBody>
          <a:bodyPr>
            <a:noAutofit/>
          </a:bodyPr>
          <a:lstStyle>
            <a:lvl1pPr>
              <a:buClr>
                <a:srgbClr val="07D694"/>
              </a:buClr>
              <a:defRPr spc="60"/>
            </a:lvl1pPr>
          </a:lstStyle>
          <a:p>
            <a:pPr lvl="0"/>
            <a:r>
              <a:rPr lang="en-US"/>
              <a:t>Lorem ipsum dolor sit amet, consectetur adipiscing elit.</a:t>
            </a:r>
          </a:p>
        </p:txBody>
      </p:sp>
      <p:sp>
        <p:nvSpPr>
          <p:cNvPr id="31" name="Text Placeholder 34"/>
          <p:cNvSpPr txBox="1">
            <a:spLocks noGrp="1"/>
          </p:cNvSpPr>
          <p:nvPr>
            <p:ph type="body" idx="4294967295"/>
          </p:nvPr>
        </p:nvSpPr>
        <p:spPr>
          <a:xfrm>
            <a:off x="9393987" y="3059052"/>
            <a:ext cx="2411373" cy="789273"/>
          </a:xfrm>
        </p:spPr>
        <p:txBody>
          <a:bodyPr>
            <a:noAutofit/>
          </a:bodyPr>
          <a:lstStyle>
            <a:lvl1pPr>
              <a:defRPr spc="60"/>
            </a:lvl1pPr>
          </a:lstStyle>
          <a:p>
            <a:pPr lvl="0"/>
            <a:r>
              <a:rPr lang="en-US"/>
              <a:t>Lorem ipsum dolor sit amet, consectetur adipiscing elit.</a:t>
            </a:r>
          </a:p>
        </p:txBody>
      </p:sp>
      <p:sp>
        <p:nvSpPr>
          <p:cNvPr id="32" name="Text Placeholder 34"/>
          <p:cNvSpPr txBox="1">
            <a:spLocks noGrp="1"/>
          </p:cNvSpPr>
          <p:nvPr>
            <p:ph type="body" idx="4294967295"/>
          </p:nvPr>
        </p:nvSpPr>
        <p:spPr>
          <a:xfrm>
            <a:off x="507318" y="5281217"/>
            <a:ext cx="2411364" cy="781327"/>
          </a:xfrm>
        </p:spPr>
        <p:txBody>
          <a:bodyPr>
            <a:noAutofit/>
          </a:bodyPr>
          <a:lstStyle>
            <a:lvl1pPr>
              <a:buClr>
                <a:srgbClr val="2746D8"/>
              </a:buClr>
              <a:defRPr spc="60"/>
            </a:lvl1pPr>
          </a:lstStyle>
          <a:p>
            <a:pPr lvl="0"/>
            <a:r>
              <a:rPr lang="en-US"/>
              <a:t>Lorem ipsum dolor sit amet, consectetur adipiscing elit.</a:t>
            </a:r>
          </a:p>
        </p:txBody>
      </p:sp>
      <p:sp>
        <p:nvSpPr>
          <p:cNvPr id="33" name="Text Placeholder 34"/>
          <p:cNvSpPr txBox="1">
            <a:spLocks noGrp="1"/>
          </p:cNvSpPr>
          <p:nvPr>
            <p:ph type="body" idx="4294967295"/>
          </p:nvPr>
        </p:nvSpPr>
        <p:spPr>
          <a:xfrm>
            <a:off x="6431779" y="5281217"/>
            <a:ext cx="2411373" cy="781327"/>
          </a:xfrm>
        </p:spPr>
        <p:txBody>
          <a:bodyPr>
            <a:noAutofit/>
          </a:bodyPr>
          <a:lstStyle>
            <a:lvl1pPr>
              <a:buClr>
                <a:srgbClr val="FF4D06"/>
              </a:buClr>
              <a:defRPr spc="60"/>
            </a:lvl1pPr>
          </a:lstStyle>
          <a:p>
            <a:pPr lvl="0"/>
            <a:r>
              <a:rPr lang="en-US"/>
              <a:t>Lorem ipsum dolor sit amet, consectetur adipiscing elit.</a:t>
            </a:r>
          </a:p>
        </p:txBody>
      </p:sp>
      <p:sp>
        <p:nvSpPr>
          <p:cNvPr id="34" name="Text Placeholder 34"/>
          <p:cNvSpPr txBox="1">
            <a:spLocks noGrp="1"/>
          </p:cNvSpPr>
          <p:nvPr>
            <p:ph type="body" idx="4294967295"/>
          </p:nvPr>
        </p:nvSpPr>
        <p:spPr>
          <a:xfrm>
            <a:off x="9394006" y="5283101"/>
            <a:ext cx="2411364" cy="787398"/>
          </a:xfrm>
        </p:spPr>
        <p:txBody>
          <a:bodyPr>
            <a:noAutofit/>
          </a:bodyPr>
          <a:lstStyle>
            <a:lvl1pPr>
              <a:buClr>
                <a:srgbClr val="07D694"/>
              </a:buClr>
              <a:defRPr spc="60"/>
            </a:lvl1pPr>
          </a:lstStyle>
          <a:p>
            <a:pPr lvl="0"/>
            <a:r>
              <a:rPr lang="en-US"/>
              <a:t>Lorem ipsum dolor sit amet, consectetur adipiscing elit.</a:t>
            </a:r>
          </a:p>
        </p:txBody>
      </p:sp>
      <p:sp>
        <p:nvSpPr>
          <p:cNvPr id="35" name="Text Placeholder 34"/>
          <p:cNvSpPr txBox="1">
            <a:spLocks noGrp="1"/>
          </p:cNvSpPr>
          <p:nvPr>
            <p:ph type="body" idx="4294967295"/>
          </p:nvPr>
        </p:nvSpPr>
        <p:spPr>
          <a:xfrm>
            <a:off x="3469553" y="5281217"/>
            <a:ext cx="2411373" cy="789273"/>
          </a:xfrm>
        </p:spPr>
        <p:txBody>
          <a:bodyPr>
            <a:noAutofit/>
          </a:bodyPr>
          <a:lstStyle>
            <a:lvl1pPr>
              <a:defRPr spc="60"/>
            </a:lvl1pPr>
          </a:lstStyle>
          <a:p>
            <a:pPr lvl="0"/>
            <a:r>
              <a:rPr lang="en-US"/>
              <a:t>Lorem ipsum dolor sit amet, consectetur adipiscing elit.</a:t>
            </a:r>
          </a:p>
        </p:txBody>
      </p:sp>
    </p:spTree>
    <p:extLst>
      <p:ext uri="{BB962C8B-B14F-4D97-AF65-F5344CB8AC3E}">
        <p14:creationId xmlns:p14="http://schemas.microsoft.com/office/powerpoint/2010/main" val="1662209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Blue Dark">
    <p:bg>
      <p:bgPr>
        <a:solidFill>
          <a:srgbClr val="071637"/>
        </a:solidFill>
        <a:effectLst/>
      </p:bgPr>
    </p:bg>
    <p:spTree>
      <p:nvGrpSpPr>
        <p:cNvPr id="1" name=""/>
        <p:cNvGrpSpPr/>
        <p:nvPr/>
      </p:nvGrpSpPr>
      <p:grpSpPr>
        <a:xfrm>
          <a:off x="0" y="0"/>
          <a:ext cx="0" cy="0"/>
          <a:chOff x="0" y="0"/>
          <a:chExt cx="0" cy="0"/>
        </a:xfrm>
      </p:grpSpPr>
      <p:sp>
        <p:nvSpPr>
          <p:cNvPr id="2" name="Picture Placeholder 12"/>
          <p:cNvSpPr txBox="1">
            <a:spLocks noGrp="1"/>
          </p:cNvSpPr>
          <p:nvPr>
            <p:ph type="pic" idx="4294967295"/>
          </p:nvPr>
        </p:nvSpPr>
        <p:spPr>
          <a:xfrm>
            <a:off x="6096003" y="0"/>
            <a:ext cx="6096003" cy="6858000"/>
          </a:xfrm>
          <a:solidFill>
            <a:srgbClr val="DDDDDD"/>
          </a:solidFill>
        </p:spPr>
        <p:txBody>
          <a:bodyPr anchorCtr="1">
            <a:noAutofit/>
          </a:bodyPr>
          <a:lstStyle>
            <a:lvl1pPr marL="0" indent="0" algn="ctr">
              <a:buNone/>
              <a:defRPr lang="en-GB" sz="1200"/>
            </a:lvl1pPr>
          </a:lstStyle>
          <a:p>
            <a:pPr lvl="0"/>
            <a:r>
              <a:rPr lang="en-GB"/>
              <a:t>Click icon to insert image</a:t>
            </a:r>
          </a:p>
        </p:txBody>
      </p:sp>
      <p:sp>
        <p:nvSpPr>
          <p:cNvPr id="3" name="Rectangle"/>
          <p:cNvSpPr/>
          <p:nvPr/>
        </p:nvSpPr>
        <p:spPr>
          <a:xfrm rot="5400013">
            <a:off x="4994201" y="5756207"/>
            <a:ext cx="1993172" cy="210412"/>
          </a:xfrm>
          <a:prstGeom prst="rect">
            <a:avLst/>
          </a:prstGeom>
          <a:solidFill>
            <a:srgbClr val="2746D8"/>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4" name="Rectangle"/>
          <p:cNvSpPr/>
          <p:nvPr/>
        </p:nvSpPr>
        <p:spPr>
          <a:xfrm rot="5400013">
            <a:off x="11090204" y="891380"/>
            <a:ext cx="1993172" cy="210412"/>
          </a:xfrm>
          <a:prstGeom prst="rect">
            <a:avLst/>
          </a:prstGeom>
          <a:solidFill>
            <a:srgbClr val="2746D8"/>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5" name="Text Placeholder 19"/>
          <p:cNvSpPr txBox="1">
            <a:spLocks noGrp="1"/>
          </p:cNvSpPr>
          <p:nvPr>
            <p:ph type="body" idx="4294967295"/>
          </p:nvPr>
        </p:nvSpPr>
        <p:spPr>
          <a:xfrm>
            <a:off x="486296" y="2977560"/>
            <a:ext cx="5026045" cy="2165546"/>
          </a:xfrm>
        </p:spPr>
        <p:txBody>
          <a:bodyPr anchor="b">
            <a:noAutofit/>
          </a:bodyPr>
          <a:lstStyle>
            <a:lvl1pPr marL="0" indent="0">
              <a:lnSpc>
                <a:spcPct val="80000"/>
              </a:lnSpc>
              <a:spcAft>
                <a:spcPts val="0"/>
              </a:spcAft>
              <a:buNone/>
              <a:defRPr sz="6000" b="1">
                <a:solidFill>
                  <a:srgbClr val="FFFFFF"/>
                </a:solidFill>
              </a:defRPr>
            </a:lvl1pPr>
          </a:lstStyle>
          <a:p>
            <a:pPr lvl="0"/>
            <a:r>
              <a:rPr lang="en-US"/>
              <a:t>Add title text here</a:t>
            </a:r>
            <a:endParaRPr lang="en-GB"/>
          </a:p>
        </p:txBody>
      </p:sp>
      <p:sp>
        <p:nvSpPr>
          <p:cNvPr id="6" name="Text Placeholder 19"/>
          <p:cNvSpPr txBox="1">
            <a:spLocks noGrp="1"/>
          </p:cNvSpPr>
          <p:nvPr>
            <p:ph type="body" idx="4294967295"/>
          </p:nvPr>
        </p:nvSpPr>
        <p:spPr>
          <a:xfrm>
            <a:off x="486296" y="5109914"/>
            <a:ext cx="5026045" cy="330765"/>
          </a:xfrm>
        </p:spPr>
        <p:txBody>
          <a:bodyPr>
            <a:noAutofit/>
          </a:bodyPr>
          <a:lstStyle>
            <a:lvl1pPr marL="0" indent="0">
              <a:lnSpc>
                <a:spcPct val="80000"/>
              </a:lnSpc>
              <a:spcAft>
                <a:spcPts val="0"/>
              </a:spcAft>
              <a:buNone/>
              <a:defRPr sz="2000">
                <a:solidFill>
                  <a:srgbClr val="FFFFFF"/>
                </a:solidFill>
              </a:defRPr>
            </a:lvl1pPr>
          </a:lstStyle>
          <a:p>
            <a:pPr lvl="0"/>
            <a:r>
              <a:rPr lang="en-US"/>
              <a:t>Subheading</a:t>
            </a:r>
            <a:endParaRPr lang="en-GB"/>
          </a:p>
        </p:txBody>
      </p:sp>
      <p:sp>
        <p:nvSpPr>
          <p:cNvPr id="7" name="Text Placeholder 19"/>
          <p:cNvSpPr txBox="1">
            <a:spLocks noGrp="1"/>
          </p:cNvSpPr>
          <p:nvPr>
            <p:ph type="body" idx="4294967295"/>
          </p:nvPr>
        </p:nvSpPr>
        <p:spPr>
          <a:xfrm>
            <a:off x="486296" y="5816489"/>
            <a:ext cx="5026045" cy="330765"/>
          </a:xfrm>
        </p:spPr>
        <p:txBody>
          <a:bodyPr>
            <a:noAutofit/>
          </a:bodyPr>
          <a:lstStyle>
            <a:lvl1pPr marL="0" indent="0">
              <a:lnSpc>
                <a:spcPct val="80000"/>
              </a:lnSpc>
              <a:spcAft>
                <a:spcPts val="0"/>
              </a:spcAft>
              <a:buNone/>
              <a:defRPr spc="300">
                <a:solidFill>
                  <a:srgbClr val="2746D8"/>
                </a:solidFill>
              </a:defRPr>
            </a:lvl1pPr>
          </a:lstStyle>
          <a:p>
            <a:pPr lvl="0"/>
            <a:r>
              <a:rPr lang="en-US"/>
              <a:t>Month 2023</a:t>
            </a:r>
            <a:endParaRPr lang="en-GB"/>
          </a:p>
        </p:txBody>
      </p:sp>
      <p:pic>
        <p:nvPicPr>
          <p:cNvPr id="8" name="Image" descr="Image">
            <a:extLst>
              <a:ext uri="{FF2B5EF4-FFF2-40B4-BE49-F238E27FC236}">
                <a16:creationId xmlns:a16="http://schemas.microsoft.com/office/drawing/2014/main" id="{00000000-0000-0000-0000-000000000000}"/>
              </a:ext>
            </a:extLst>
          </p:cNvPr>
          <p:cNvPicPr>
            <a:picLocks noChangeAspect="1"/>
          </p:cNvPicPr>
          <p:nvPr/>
        </p:nvPicPr>
        <p:blipFill>
          <a:blip r:embed="rId2">
            <a:alphaModFix amt="20000"/>
          </a:blip>
          <a:srcRect/>
          <a:stretch>
            <a:fillRect/>
          </a:stretch>
        </p:blipFill>
        <p:spPr>
          <a:xfrm flipH="1">
            <a:off x="1018065" y="0"/>
            <a:ext cx="2518888" cy="7153899"/>
          </a:xfrm>
          <a:prstGeom prst="rect">
            <a:avLst/>
          </a:prstGeom>
          <a:noFill/>
          <a:ln cap="flat">
            <a:noFill/>
          </a:ln>
        </p:spPr>
      </p:pic>
      <p:pic>
        <p:nvPicPr>
          <p:cNvPr id="9" name="Picture 2">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634520" y="658550"/>
            <a:ext cx="1904832" cy="499801"/>
          </a:xfrm>
          <a:prstGeom prst="rect">
            <a:avLst/>
          </a:prstGeom>
          <a:noFill/>
          <a:ln cap="flat">
            <a:noFill/>
          </a:ln>
        </p:spPr>
      </p:pic>
    </p:spTree>
    <p:extLst>
      <p:ext uri="{BB962C8B-B14F-4D97-AF65-F5344CB8AC3E}">
        <p14:creationId xmlns:p14="http://schemas.microsoft.com/office/powerpoint/2010/main" val="1921302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een Light">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00000000-0000-0000-0000-000000000000}"/>
              </a:ext>
            </a:extLst>
          </p:cNvPr>
          <p:cNvPicPr>
            <a:picLocks noChangeAspect="1"/>
          </p:cNvPicPr>
          <p:nvPr/>
        </p:nvPicPr>
        <p:blipFill>
          <a:blip r:embed="rId2">
            <a:alphaModFix amt="20000"/>
          </a:blip>
          <a:srcRect/>
          <a:stretch>
            <a:fillRect/>
          </a:stretch>
        </p:blipFill>
        <p:spPr>
          <a:xfrm rot="10799991">
            <a:off x="1095249" y="-1"/>
            <a:ext cx="2518888" cy="7153899"/>
          </a:xfrm>
          <a:prstGeom prst="rect">
            <a:avLst/>
          </a:prstGeom>
          <a:noFill/>
          <a:ln cap="flat">
            <a:noFill/>
          </a:ln>
        </p:spPr>
      </p:pic>
      <p:sp>
        <p:nvSpPr>
          <p:cNvPr id="3" name="Picture Placeholder 12"/>
          <p:cNvSpPr txBox="1">
            <a:spLocks noGrp="1"/>
          </p:cNvSpPr>
          <p:nvPr>
            <p:ph type="pic" idx="4294967295"/>
          </p:nvPr>
        </p:nvSpPr>
        <p:spPr>
          <a:xfrm>
            <a:off x="6096003" y="0"/>
            <a:ext cx="6096003" cy="6858000"/>
          </a:xfrm>
          <a:solidFill>
            <a:srgbClr val="DDDDDD"/>
          </a:solidFill>
        </p:spPr>
        <p:txBody>
          <a:bodyPr anchorCtr="1">
            <a:noAutofit/>
          </a:bodyPr>
          <a:lstStyle>
            <a:lvl1pPr marL="0" indent="0" algn="ctr">
              <a:buNone/>
              <a:defRPr lang="en-GB" sz="1200"/>
            </a:lvl1pPr>
          </a:lstStyle>
          <a:p>
            <a:pPr lvl="0"/>
            <a:r>
              <a:rPr lang="en-GB"/>
              <a:t>Click icon to insert image</a:t>
            </a:r>
          </a:p>
        </p:txBody>
      </p:sp>
      <p:pic>
        <p:nvPicPr>
          <p:cNvPr id="4" name="Picture 6">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642548" y="657225"/>
            <a:ext cx="1904832" cy="499801"/>
          </a:xfrm>
          <a:prstGeom prst="rect">
            <a:avLst/>
          </a:prstGeom>
          <a:noFill/>
          <a:ln cap="flat">
            <a:noFill/>
          </a:ln>
        </p:spPr>
      </p:pic>
      <p:sp>
        <p:nvSpPr>
          <p:cNvPr id="5" name="Rectangle"/>
          <p:cNvSpPr/>
          <p:nvPr/>
        </p:nvSpPr>
        <p:spPr>
          <a:xfrm rot="5400013">
            <a:off x="4994201" y="5756207"/>
            <a:ext cx="1993172" cy="210412"/>
          </a:xfrm>
          <a:prstGeom prst="rect">
            <a:avLst/>
          </a:prstGeom>
          <a:solidFill>
            <a:srgbClr val="07D694"/>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6" name="Rectangle"/>
          <p:cNvSpPr/>
          <p:nvPr/>
        </p:nvSpPr>
        <p:spPr>
          <a:xfrm rot="5400013">
            <a:off x="11090204" y="891380"/>
            <a:ext cx="1993172" cy="210412"/>
          </a:xfrm>
          <a:prstGeom prst="rect">
            <a:avLst/>
          </a:prstGeom>
          <a:solidFill>
            <a:srgbClr val="07D694"/>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7" name="Text Placeholder 19"/>
          <p:cNvSpPr txBox="1">
            <a:spLocks noGrp="1"/>
          </p:cNvSpPr>
          <p:nvPr>
            <p:ph type="body" idx="4294967295"/>
          </p:nvPr>
        </p:nvSpPr>
        <p:spPr>
          <a:xfrm>
            <a:off x="486296" y="2977560"/>
            <a:ext cx="5026045" cy="2165546"/>
          </a:xfrm>
        </p:spPr>
        <p:txBody>
          <a:bodyPr anchor="b">
            <a:noAutofit/>
          </a:bodyPr>
          <a:lstStyle>
            <a:lvl1pPr marL="0" indent="0">
              <a:lnSpc>
                <a:spcPct val="80000"/>
              </a:lnSpc>
              <a:spcAft>
                <a:spcPts val="0"/>
              </a:spcAft>
              <a:buNone/>
              <a:defRPr sz="6000" b="1"/>
            </a:lvl1pPr>
          </a:lstStyle>
          <a:p>
            <a:pPr lvl="0"/>
            <a:r>
              <a:rPr lang="en-US"/>
              <a:t>Add title text here</a:t>
            </a:r>
            <a:endParaRPr lang="en-GB"/>
          </a:p>
        </p:txBody>
      </p:sp>
      <p:sp>
        <p:nvSpPr>
          <p:cNvPr id="8" name="Text Placeholder 19"/>
          <p:cNvSpPr txBox="1">
            <a:spLocks noGrp="1"/>
          </p:cNvSpPr>
          <p:nvPr>
            <p:ph type="body" idx="4294967295"/>
          </p:nvPr>
        </p:nvSpPr>
        <p:spPr>
          <a:xfrm>
            <a:off x="486296" y="5109914"/>
            <a:ext cx="5026045" cy="330765"/>
          </a:xfrm>
        </p:spPr>
        <p:txBody>
          <a:bodyPr>
            <a:noAutofit/>
          </a:bodyPr>
          <a:lstStyle>
            <a:lvl1pPr marL="0" indent="0">
              <a:lnSpc>
                <a:spcPct val="80000"/>
              </a:lnSpc>
              <a:spcAft>
                <a:spcPts val="0"/>
              </a:spcAft>
              <a:buNone/>
              <a:defRPr sz="2000"/>
            </a:lvl1pPr>
          </a:lstStyle>
          <a:p>
            <a:pPr lvl="0"/>
            <a:r>
              <a:rPr lang="en-US"/>
              <a:t>Subheading</a:t>
            </a:r>
            <a:endParaRPr lang="en-GB"/>
          </a:p>
        </p:txBody>
      </p:sp>
      <p:sp>
        <p:nvSpPr>
          <p:cNvPr id="9" name="Text Placeholder 19"/>
          <p:cNvSpPr txBox="1">
            <a:spLocks noGrp="1"/>
          </p:cNvSpPr>
          <p:nvPr>
            <p:ph type="body" idx="4294967295"/>
          </p:nvPr>
        </p:nvSpPr>
        <p:spPr>
          <a:xfrm>
            <a:off x="486296" y="5816489"/>
            <a:ext cx="5026045" cy="330765"/>
          </a:xfrm>
        </p:spPr>
        <p:txBody>
          <a:bodyPr>
            <a:noAutofit/>
          </a:bodyPr>
          <a:lstStyle>
            <a:lvl1pPr marL="0" indent="0">
              <a:lnSpc>
                <a:spcPct val="80000"/>
              </a:lnSpc>
              <a:spcAft>
                <a:spcPts val="0"/>
              </a:spcAft>
              <a:buNone/>
              <a:defRPr spc="300">
                <a:solidFill>
                  <a:srgbClr val="07D694"/>
                </a:solidFill>
              </a:defRPr>
            </a:lvl1pPr>
          </a:lstStyle>
          <a:p>
            <a:pPr lvl="0"/>
            <a:r>
              <a:rPr lang="en-US"/>
              <a:t>Month 2023</a:t>
            </a:r>
            <a:endParaRPr lang="en-GB"/>
          </a:p>
        </p:txBody>
      </p:sp>
    </p:spTree>
    <p:extLst>
      <p:ext uri="{BB962C8B-B14F-4D97-AF65-F5344CB8AC3E}">
        <p14:creationId xmlns:p14="http://schemas.microsoft.com/office/powerpoint/2010/main" val="2765137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Green Dark">
    <p:bg>
      <p:bgPr>
        <a:solidFill>
          <a:srgbClr val="071637"/>
        </a:solidFill>
        <a:effectLst/>
      </p:bgPr>
    </p:bg>
    <p:spTree>
      <p:nvGrpSpPr>
        <p:cNvPr id="1" name=""/>
        <p:cNvGrpSpPr/>
        <p:nvPr/>
      </p:nvGrpSpPr>
      <p:grpSpPr>
        <a:xfrm>
          <a:off x="0" y="0"/>
          <a:ext cx="0" cy="0"/>
          <a:chOff x="0" y="0"/>
          <a:chExt cx="0" cy="0"/>
        </a:xfrm>
      </p:grpSpPr>
      <p:sp>
        <p:nvSpPr>
          <p:cNvPr id="2" name="Picture Placeholder 12"/>
          <p:cNvSpPr txBox="1">
            <a:spLocks noGrp="1"/>
          </p:cNvSpPr>
          <p:nvPr>
            <p:ph type="pic" idx="4294967295"/>
          </p:nvPr>
        </p:nvSpPr>
        <p:spPr>
          <a:xfrm>
            <a:off x="6096003" y="0"/>
            <a:ext cx="6096003" cy="6858000"/>
          </a:xfrm>
          <a:solidFill>
            <a:srgbClr val="DDDDDD"/>
          </a:solidFill>
        </p:spPr>
        <p:txBody>
          <a:bodyPr anchorCtr="1">
            <a:noAutofit/>
          </a:bodyPr>
          <a:lstStyle>
            <a:lvl1pPr marL="0" indent="0" algn="ctr">
              <a:buNone/>
              <a:defRPr lang="en-GB" sz="1200"/>
            </a:lvl1pPr>
          </a:lstStyle>
          <a:p>
            <a:pPr lvl="0"/>
            <a:r>
              <a:rPr lang="en-GB"/>
              <a:t>Click icon to insert image</a:t>
            </a:r>
          </a:p>
        </p:txBody>
      </p:sp>
      <p:sp>
        <p:nvSpPr>
          <p:cNvPr id="3" name="Rectangle"/>
          <p:cNvSpPr/>
          <p:nvPr/>
        </p:nvSpPr>
        <p:spPr>
          <a:xfrm rot="5400013">
            <a:off x="4994201" y="5756207"/>
            <a:ext cx="1993172" cy="210412"/>
          </a:xfrm>
          <a:prstGeom prst="rect">
            <a:avLst/>
          </a:prstGeom>
          <a:solidFill>
            <a:srgbClr val="07D694"/>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4" name="Rectangle"/>
          <p:cNvSpPr/>
          <p:nvPr/>
        </p:nvSpPr>
        <p:spPr>
          <a:xfrm rot="5400013">
            <a:off x="11090204" y="891380"/>
            <a:ext cx="1993172" cy="210412"/>
          </a:xfrm>
          <a:prstGeom prst="rect">
            <a:avLst/>
          </a:prstGeom>
          <a:solidFill>
            <a:srgbClr val="07D694"/>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5" name="Text Placeholder 19"/>
          <p:cNvSpPr txBox="1">
            <a:spLocks noGrp="1"/>
          </p:cNvSpPr>
          <p:nvPr>
            <p:ph type="body" idx="4294967295"/>
          </p:nvPr>
        </p:nvSpPr>
        <p:spPr>
          <a:xfrm>
            <a:off x="486296" y="2977560"/>
            <a:ext cx="5026045" cy="2165546"/>
          </a:xfrm>
        </p:spPr>
        <p:txBody>
          <a:bodyPr anchor="b">
            <a:noAutofit/>
          </a:bodyPr>
          <a:lstStyle>
            <a:lvl1pPr marL="0" indent="0">
              <a:lnSpc>
                <a:spcPct val="80000"/>
              </a:lnSpc>
              <a:spcAft>
                <a:spcPts val="0"/>
              </a:spcAft>
              <a:buNone/>
              <a:defRPr sz="6000" b="1">
                <a:solidFill>
                  <a:srgbClr val="FFFFFF"/>
                </a:solidFill>
              </a:defRPr>
            </a:lvl1pPr>
          </a:lstStyle>
          <a:p>
            <a:pPr lvl="0"/>
            <a:r>
              <a:rPr lang="en-US"/>
              <a:t>Add title text here</a:t>
            </a:r>
            <a:endParaRPr lang="en-GB"/>
          </a:p>
        </p:txBody>
      </p:sp>
      <p:sp>
        <p:nvSpPr>
          <p:cNvPr id="6" name="Text Placeholder 19"/>
          <p:cNvSpPr txBox="1">
            <a:spLocks noGrp="1"/>
          </p:cNvSpPr>
          <p:nvPr>
            <p:ph type="body" idx="4294967295"/>
          </p:nvPr>
        </p:nvSpPr>
        <p:spPr>
          <a:xfrm>
            <a:off x="486296" y="5109914"/>
            <a:ext cx="5026045" cy="330765"/>
          </a:xfrm>
        </p:spPr>
        <p:txBody>
          <a:bodyPr>
            <a:noAutofit/>
          </a:bodyPr>
          <a:lstStyle>
            <a:lvl1pPr marL="0" indent="0">
              <a:lnSpc>
                <a:spcPct val="80000"/>
              </a:lnSpc>
              <a:spcAft>
                <a:spcPts val="0"/>
              </a:spcAft>
              <a:buNone/>
              <a:defRPr sz="2000">
                <a:solidFill>
                  <a:srgbClr val="FFFFFF"/>
                </a:solidFill>
              </a:defRPr>
            </a:lvl1pPr>
          </a:lstStyle>
          <a:p>
            <a:pPr lvl="0"/>
            <a:r>
              <a:rPr lang="en-US"/>
              <a:t>Subheading</a:t>
            </a:r>
            <a:endParaRPr lang="en-GB"/>
          </a:p>
        </p:txBody>
      </p:sp>
      <p:sp>
        <p:nvSpPr>
          <p:cNvPr id="7" name="Text Placeholder 19"/>
          <p:cNvSpPr txBox="1">
            <a:spLocks noGrp="1"/>
          </p:cNvSpPr>
          <p:nvPr>
            <p:ph type="body" idx="4294967295"/>
          </p:nvPr>
        </p:nvSpPr>
        <p:spPr>
          <a:xfrm>
            <a:off x="486296" y="5816489"/>
            <a:ext cx="5026045" cy="330765"/>
          </a:xfrm>
        </p:spPr>
        <p:txBody>
          <a:bodyPr>
            <a:noAutofit/>
          </a:bodyPr>
          <a:lstStyle>
            <a:lvl1pPr marL="0" indent="0">
              <a:lnSpc>
                <a:spcPct val="80000"/>
              </a:lnSpc>
              <a:spcAft>
                <a:spcPts val="0"/>
              </a:spcAft>
              <a:buNone/>
              <a:defRPr spc="300">
                <a:solidFill>
                  <a:srgbClr val="07D694"/>
                </a:solidFill>
              </a:defRPr>
            </a:lvl1pPr>
          </a:lstStyle>
          <a:p>
            <a:pPr lvl="0"/>
            <a:r>
              <a:rPr lang="en-US"/>
              <a:t>Month 2023</a:t>
            </a:r>
            <a:endParaRPr lang="en-GB"/>
          </a:p>
        </p:txBody>
      </p:sp>
      <p:pic>
        <p:nvPicPr>
          <p:cNvPr id="8" name="Image" descr="Image">
            <a:extLst>
              <a:ext uri="{FF2B5EF4-FFF2-40B4-BE49-F238E27FC236}">
                <a16:creationId xmlns:a16="http://schemas.microsoft.com/office/drawing/2014/main" id="{00000000-0000-0000-0000-000000000000}"/>
              </a:ext>
            </a:extLst>
          </p:cNvPr>
          <p:cNvPicPr>
            <a:picLocks noChangeAspect="1"/>
          </p:cNvPicPr>
          <p:nvPr/>
        </p:nvPicPr>
        <p:blipFill>
          <a:blip r:embed="rId2">
            <a:alphaModFix amt="20000"/>
          </a:blip>
          <a:srcRect/>
          <a:stretch>
            <a:fillRect/>
          </a:stretch>
        </p:blipFill>
        <p:spPr>
          <a:xfrm flipH="1">
            <a:off x="1018065" y="0"/>
            <a:ext cx="2518888" cy="7153899"/>
          </a:xfrm>
          <a:prstGeom prst="rect">
            <a:avLst/>
          </a:prstGeom>
          <a:noFill/>
          <a:ln cap="flat">
            <a:noFill/>
          </a:ln>
        </p:spPr>
      </p:pic>
      <p:pic>
        <p:nvPicPr>
          <p:cNvPr id="9" name="Picture 2">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634520" y="658550"/>
            <a:ext cx="1904832" cy="499801"/>
          </a:xfrm>
          <a:prstGeom prst="rect">
            <a:avLst/>
          </a:prstGeom>
          <a:noFill/>
          <a:ln cap="flat">
            <a:noFill/>
          </a:ln>
        </p:spPr>
      </p:pic>
    </p:spTree>
    <p:extLst>
      <p:ext uri="{BB962C8B-B14F-4D97-AF65-F5344CB8AC3E}">
        <p14:creationId xmlns:p14="http://schemas.microsoft.com/office/powerpoint/2010/main" val="442305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Red Light">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00000000-0000-0000-0000-000000000000}"/>
              </a:ext>
            </a:extLst>
          </p:cNvPr>
          <p:cNvPicPr>
            <a:picLocks noChangeAspect="1"/>
          </p:cNvPicPr>
          <p:nvPr/>
        </p:nvPicPr>
        <p:blipFill>
          <a:blip r:embed="rId2">
            <a:alphaModFix amt="20000"/>
          </a:blip>
          <a:srcRect/>
          <a:stretch>
            <a:fillRect/>
          </a:stretch>
        </p:blipFill>
        <p:spPr>
          <a:xfrm rot="10799991">
            <a:off x="1095249" y="-1"/>
            <a:ext cx="2518888" cy="7153899"/>
          </a:xfrm>
          <a:prstGeom prst="rect">
            <a:avLst/>
          </a:prstGeom>
          <a:noFill/>
          <a:ln cap="flat">
            <a:noFill/>
          </a:ln>
        </p:spPr>
      </p:pic>
      <p:sp>
        <p:nvSpPr>
          <p:cNvPr id="3" name="Picture Placeholder 12"/>
          <p:cNvSpPr txBox="1">
            <a:spLocks noGrp="1"/>
          </p:cNvSpPr>
          <p:nvPr>
            <p:ph type="pic" idx="4294967295"/>
          </p:nvPr>
        </p:nvSpPr>
        <p:spPr>
          <a:xfrm>
            <a:off x="6096003" y="0"/>
            <a:ext cx="6096003" cy="6858000"/>
          </a:xfrm>
          <a:solidFill>
            <a:srgbClr val="DDDDDD"/>
          </a:solidFill>
        </p:spPr>
        <p:txBody>
          <a:bodyPr anchorCtr="1">
            <a:noAutofit/>
          </a:bodyPr>
          <a:lstStyle>
            <a:lvl1pPr marL="0" indent="0" algn="ctr">
              <a:buNone/>
              <a:defRPr lang="en-GB" sz="1200"/>
            </a:lvl1pPr>
          </a:lstStyle>
          <a:p>
            <a:pPr lvl="0"/>
            <a:r>
              <a:rPr lang="en-GB"/>
              <a:t>Click icon to insert image</a:t>
            </a:r>
          </a:p>
        </p:txBody>
      </p:sp>
      <p:pic>
        <p:nvPicPr>
          <p:cNvPr id="4" name="Picture 6">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642548" y="657225"/>
            <a:ext cx="1904832" cy="499801"/>
          </a:xfrm>
          <a:prstGeom prst="rect">
            <a:avLst/>
          </a:prstGeom>
          <a:noFill/>
          <a:ln cap="flat">
            <a:noFill/>
          </a:ln>
        </p:spPr>
      </p:pic>
      <p:sp>
        <p:nvSpPr>
          <p:cNvPr id="5" name="Rectangle"/>
          <p:cNvSpPr/>
          <p:nvPr/>
        </p:nvSpPr>
        <p:spPr>
          <a:xfrm rot="5400013">
            <a:off x="4994201" y="5756207"/>
            <a:ext cx="1993172" cy="210412"/>
          </a:xfrm>
          <a:prstGeom prst="rect">
            <a:avLst/>
          </a:prstGeom>
          <a:solidFill>
            <a:srgbClr val="B61615"/>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6" name="Rectangle"/>
          <p:cNvSpPr/>
          <p:nvPr/>
        </p:nvSpPr>
        <p:spPr>
          <a:xfrm rot="5400013">
            <a:off x="11090204" y="891380"/>
            <a:ext cx="1993172" cy="210412"/>
          </a:xfrm>
          <a:prstGeom prst="rect">
            <a:avLst/>
          </a:prstGeom>
          <a:solidFill>
            <a:srgbClr val="B61615"/>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7" name="Text Placeholder 19"/>
          <p:cNvSpPr txBox="1">
            <a:spLocks noGrp="1"/>
          </p:cNvSpPr>
          <p:nvPr>
            <p:ph type="body" idx="4294967295"/>
          </p:nvPr>
        </p:nvSpPr>
        <p:spPr>
          <a:xfrm>
            <a:off x="486296" y="2977560"/>
            <a:ext cx="5026045" cy="2165546"/>
          </a:xfrm>
        </p:spPr>
        <p:txBody>
          <a:bodyPr anchor="b">
            <a:noAutofit/>
          </a:bodyPr>
          <a:lstStyle>
            <a:lvl1pPr marL="0" indent="0">
              <a:lnSpc>
                <a:spcPct val="80000"/>
              </a:lnSpc>
              <a:spcAft>
                <a:spcPts val="0"/>
              </a:spcAft>
              <a:buNone/>
              <a:defRPr sz="6000" b="1"/>
            </a:lvl1pPr>
          </a:lstStyle>
          <a:p>
            <a:pPr lvl="0"/>
            <a:r>
              <a:rPr lang="en-US"/>
              <a:t>Add title text here</a:t>
            </a:r>
            <a:endParaRPr lang="en-GB"/>
          </a:p>
        </p:txBody>
      </p:sp>
      <p:sp>
        <p:nvSpPr>
          <p:cNvPr id="8" name="Text Placeholder 19"/>
          <p:cNvSpPr txBox="1">
            <a:spLocks noGrp="1"/>
          </p:cNvSpPr>
          <p:nvPr>
            <p:ph type="body" idx="4294967295"/>
          </p:nvPr>
        </p:nvSpPr>
        <p:spPr>
          <a:xfrm>
            <a:off x="486296" y="5109914"/>
            <a:ext cx="5026045" cy="330765"/>
          </a:xfrm>
        </p:spPr>
        <p:txBody>
          <a:bodyPr>
            <a:noAutofit/>
          </a:bodyPr>
          <a:lstStyle>
            <a:lvl1pPr marL="0" indent="0">
              <a:lnSpc>
                <a:spcPct val="80000"/>
              </a:lnSpc>
              <a:spcAft>
                <a:spcPts val="0"/>
              </a:spcAft>
              <a:buNone/>
              <a:defRPr sz="2000"/>
            </a:lvl1pPr>
          </a:lstStyle>
          <a:p>
            <a:pPr lvl="0"/>
            <a:r>
              <a:rPr lang="en-US"/>
              <a:t>Subheading</a:t>
            </a:r>
            <a:endParaRPr lang="en-GB"/>
          </a:p>
        </p:txBody>
      </p:sp>
      <p:sp>
        <p:nvSpPr>
          <p:cNvPr id="9" name="Text Placeholder 19"/>
          <p:cNvSpPr txBox="1">
            <a:spLocks noGrp="1"/>
          </p:cNvSpPr>
          <p:nvPr>
            <p:ph type="body" idx="4294967295"/>
          </p:nvPr>
        </p:nvSpPr>
        <p:spPr>
          <a:xfrm>
            <a:off x="486296" y="5816489"/>
            <a:ext cx="5026045" cy="330765"/>
          </a:xfrm>
        </p:spPr>
        <p:txBody>
          <a:bodyPr>
            <a:noAutofit/>
          </a:bodyPr>
          <a:lstStyle>
            <a:lvl1pPr marL="0" indent="0">
              <a:lnSpc>
                <a:spcPct val="80000"/>
              </a:lnSpc>
              <a:spcAft>
                <a:spcPts val="0"/>
              </a:spcAft>
              <a:buNone/>
              <a:defRPr spc="300">
                <a:solidFill>
                  <a:srgbClr val="B61615"/>
                </a:solidFill>
              </a:defRPr>
            </a:lvl1pPr>
          </a:lstStyle>
          <a:p>
            <a:pPr lvl="0"/>
            <a:r>
              <a:rPr lang="en-US"/>
              <a:t>Month 2023</a:t>
            </a:r>
            <a:endParaRPr lang="en-GB"/>
          </a:p>
        </p:txBody>
      </p:sp>
    </p:spTree>
    <p:extLst>
      <p:ext uri="{BB962C8B-B14F-4D97-AF65-F5344CB8AC3E}">
        <p14:creationId xmlns:p14="http://schemas.microsoft.com/office/powerpoint/2010/main" val="2869998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Red Dark">
    <p:bg>
      <p:bgPr>
        <a:solidFill>
          <a:srgbClr val="071637"/>
        </a:solidFill>
        <a:effectLst/>
      </p:bgPr>
    </p:bg>
    <p:spTree>
      <p:nvGrpSpPr>
        <p:cNvPr id="1" name=""/>
        <p:cNvGrpSpPr/>
        <p:nvPr/>
      </p:nvGrpSpPr>
      <p:grpSpPr>
        <a:xfrm>
          <a:off x="0" y="0"/>
          <a:ext cx="0" cy="0"/>
          <a:chOff x="0" y="0"/>
          <a:chExt cx="0" cy="0"/>
        </a:xfrm>
      </p:grpSpPr>
      <p:sp>
        <p:nvSpPr>
          <p:cNvPr id="2" name="Picture Placeholder 12"/>
          <p:cNvSpPr txBox="1">
            <a:spLocks noGrp="1"/>
          </p:cNvSpPr>
          <p:nvPr>
            <p:ph type="pic" idx="4294967295"/>
          </p:nvPr>
        </p:nvSpPr>
        <p:spPr>
          <a:xfrm>
            <a:off x="6096003" y="0"/>
            <a:ext cx="6096003" cy="6858000"/>
          </a:xfrm>
          <a:solidFill>
            <a:srgbClr val="DDDDDD"/>
          </a:solidFill>
        </p:spPr>
        <p:txBody>
          <a:bodyPr anchorCtr="1">
            <a:noAutofit/>
          </a:bodyPr>
          <a:lstStyle>
            <a:lvl1pPr marL="0" indent="0" algn="ctr">
              <a:buNone/>
              <a:defRPr lang="en-GB" sz="1200"/>
            </a:lvl1pPr>
          </a:lstStyle>
          <a:p>
            <a:pPr lvl="0"/>
            <a:r>
              <a:rPr lang="en-GB"/>
              <a:t>Click icon to insert image</a:t>
            </a:r>
          </a:p>
        </p:txBody>
      </p:sp>
      <p:sp>
        <p:nvSpPr>
          <p:cNvPr id="3" name="Rectangle"/>
          <p:cNvSpPr/>
          <p:nvPr/>
        </p:nvSpPr>
        <p:spPr>
          <a:xfrm rot="5400013">
            <a:off x="4994201" y="5756207"/>
            <a:ext cx="1993172" cy="210412"/>
          </a:xfrm>
          <a:prstGeom prst="rect">
            <a:avLst/>
          </a:prstGeom>
          <a:solidFill>
            <a:srgbClr val="B61615"/>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4" name="Rectangle"/>
          <p:cNvSpPr/>
          <p:nvPr/>
        </p:nvSpPr>
        <p:spPr>
          <a:xfrm rot="5400013">
            <a:off x="11090204" y="891380"/>
            <a:ext cx="1993172" cy="210412"/>
          </a:xfrm>
          <a:prstGeom prst="rect">
            <a:avLst/>
          </a:prstGeom>
          <a:solidFill>
            <a:srgbClr val="B61615"/>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5" name="Text Placeholder 19"/>
          <p:cNvSpPr txBox="1">
            <a:spLocks noGrp="1"/>
          </p:cNvSpPr>
          <p:nvPr>
            <p:ph type="body" idx="4294967295"/>
          </p:nvPr>
        </p:nvSpPr>
        <p:spPr>
          <a:xfrm>
            <a:off x="486296" y="2977560"/>
            <a:ext cx="5026045" cy="2165546"/>
          </a:xfrm>
        </p:spPr>
        <p:txBody>
          <a:bodyPr anchor="b">
            <a:noAutofit/>
          </a:bodyPr>
          <a:lstStyle>
            <a:lvl1pPr marL="0" indent="0">
              <a:lnSpc>
                <a:spcPct val="80000"/>
              </a:lnSpc>
              <a:spcAft>
                <a:spcPts val="0"/>
              </a:spcAft>
              <a:buNone/>
              <a:defRPr sz="6000" b="1">
                <a:solidFill>
                  <a:srgbClr val="FFFFFF"/>
                </a:solidFill>
              </a:defRPr>
            </a:lvl1pPr>
          </a:lstStyle>
          <a:p>
            <a:pPr lvl="0"/>
            <a:r>
              <a:rPr lang="en-US"/>
              <a:t>Add title text here</a:t>
            </a:r>
            <a:endParaRPr lang="en-GB"/>
          </a:p>
        </p:txBody>
      </p:sp>
      <p:sp>
        <p:nvSpPr>
          <p:cNvPr id="6" name="Text Placeholder 19"/>
          <p:cNvSpPr txBox="1">
            <a:spLocks noGrp="1"/>
          </p:cNvSpPr>
          <p:nvPr>
            <p:ph type="body" idx="4294967295"/>
          </p:nvPr>
        </p:nvSpPr>
        <p:spPr>
          <a:xfrm>
            <a:off x="486296" y="5109914"/>
            <a:ext cx="5026045" cy="330765"/>
          </a:xfrm>
        </p:spPr>
        <p:txBody>
          <a:bodyPr>
            <a:noAutofit/>
          </a:bodyPr>
          <a:lstStyle>
            <a:lvl1pPr marL="0" indent="0">
              <a:lnSpc>
                <a:spcPct val="80000"/>
              </a:lnSpc>
              <a:spcAft>
                <a:spcPts val="0"/>
              </a:spcAft>
              <a:buNone/>
              <a:defRPr sz="2000">
                <a:solidFill>
                  <a:srgbClr val="FFFFFF"/>
                </a:solidFill>
              </a:defRPr>
            </a:lvl1pPr>
          </a:lstStyle>
          <a:p>
            <a:pPr lvl="0"/>
            <a:r>
              <a:rPr lang="en-US"/>
              <a:t>Subheading</a:t>
            </a:r>
            <a:endParaRPr lang="en-GB"/>
          </a:p>
        </p:txBody>
      </p:sp>
      <p:sp>
        <p:nvSpPr>
          <p:cNvPr id="7" name="Text Placeholder 19"/>
          <p:cNvSpPr txBox="1">
            <a:spLocks noGrp="1"/>
          </p:cNvSpPr>
          <p:nvPr>
            <p:ph type="body" idx="4294967295"/>
          </p:nvPr>
        </p:nvSpPr>
        <p:spPr>
          <a:xfrm>
            <a:off x="486296" y="5816489"/>
            <a:ext cx="5026045" cy="330765"/>
          </a:xfrm>
        </p:spPr>
        <p:txBody>
          <a:bodyPr>
            <a:noAutofit/>
          </a:bodyPr>
          <a:lstStyle>
            <a:lvl1pPr marL="0" indent="0">
              <a:lnSpc>
                <a:spcPct val="80000"/>
              </a:lnSpc>
              <a:spcAft>
                <a:spcPts val="0"/>
              </a:spcAft>
              <a:buNone/>
              <a:defRPr spc="300">
                <a:solidFill>
                  <a:srgbClr val="B61615"/>
                </a:solidFill>
              </a:defRPr>
            </a:lvl1pPr>
          </a:lstStyle>
          <a:p>
            <a:pPr lvl="0"/>
            <a:r>
              <a:rPr lang="en-US"/>
              <a:t>Month 2023</a:t>
            </a:r>
            <a:endParaRPr lang="en-GB"/>
          </a:p>
        </p:txBody>
      </p:sp>
      <p:pic>
        <p:nvPicPr>
          <p:cNvPr id="8" name="Image" descr="Image">
            <a:extLst>
              <a:ext uri="{FF2B5EF4-FFF2-40B4-BE49-F238E27FC236}">
                <a16:creationId xmlns:a16="http://schemas.microsoft.com/office/drawing/2014/main" id="{00000000-0000-0000-0000-000000000000}"/>
              </a:ext>
            </a:extLst>
          </p:cNvPr>
          <p:cNvPicPr>
            <a:picLocks noChangeAspect="1"/>
          </p:cNvPicPr>
          <p:nvPr/>
        </p:nvPicPr>
        <p:blipFill>
          <a:blip r:embed="rId2">
            <a:alphaModFix amt="20000"/>
          </a:blip>
          <a:srcRect/>
          <a:stretch>
            <a:fillRect/>
          </a:stretch>
        </p:blipFill>
        <p:spPr>
          <a:xfrm flipH="1">
            <a:off x="1018065" y="0"/>
            <a:ext cx="2518888" cy="7153899"/>
          </a:xfrm>
          <a:prstGeom prst="rect">
            <a:avLst/>
          </a:prstGeom>
          <a:noFill/>
          <a:ln cap="flat">
            <a:noFill/>
          </a:ln>
        </p:spPr>
      </p:pic>
      <p:pic>
        <p:nvPicPr>
          <p:cNvPr id="9" name="Picture 2">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634520" y="658550"/>
            <a:ext cx="1904832" cy="499801"/>
          </a:xfrm>
          <a:prstGeom prst="rect">
            <a:avLst/>
          </a:prstGeom>
          <a:noFill/>
          <a:ln cap="flat">
            <a:noFill/>
          </a:ln>
        </p:spPr>
      </p:pic>
    </p:spTree>
    <p:extLst>
      <p:ext uri="{BB962C8B-B14F-4D97-AF65-F5344CB8AC3E}">
        <p14:creationId xmlns:p14="http://schemas.microsoft.com/office/powerpoint/2010/main" val="1366581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Full Image Orange Light Logo">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5141893" y="3179042"/>
            <a:ext cx="1908213" cy="499915"/>
          </a:xfrm>
          <a:prstGeom prst="rect">
            <a:avLst/>
          </a:prstGeom>
        </p:spPr>
      </p:pic>
      <p:sp>
        <p:nvSpPr>
          <p:cNvPr id="2" name="Picture Placeholder 24"/>
          <p:cNvSpPr txBox="1">
            <a:spLocks noGrp="1"/>
          </p:cNvSpPr>
          <p:nvPr>
            <p:ph type="pic" idx="4294967295"/>
          </p:nvPr>
        </p:nvSpPr>
        <p:spPr>
          <a:xfrm>
            <a:off x="0" y="0"/>
            <a:ext cx="12191996" cy="6858000"/>
          </a:xfrm>
          <a:blipFill>
            <a:blip r:embed="rId2"/>
            <a:stretch>
              <a:fillRect/>
            </a:stretch>
          </a:blipFill>
        </p:spPr>
        <p:txBody>
          <a:bodyPr anchorCtr="1">
            <a:noAutofit/>
          </a:bodyPr>
          <a:lstStyle>
            <a:lvl1pPr marL="0" indent="0" algn="ctr">
              <a:buNone/>
              <a:tabLst/>
              <a:defRPr lang="en-GB" sz="1200"/>
            </a:lvl1pPr>
          </a:lstStyle>
          <a:p>
            <a:pPr lvl="0"/>
            <a:r>
              <a:rPr lang="en-GB" dirty="0"/>
              <a:t>Click icon to insert image, then send to back to reveal text</a:t>
            </a:r>
          </a:p>
        </p:txBody>
      </p:sp>
      <p:sp>
        <p:nvSpPr>
          <p:cNvPr id="6" name="Rectangle"/>
          <p:cNvSpPr/>
          <p:nvPr/>
        </p:nvSpPr>
        <p:spPr>
          <a:xfrm rot="5400013">
            <a:off x="11090204" y="891380"/>
            <a:ext cx="1993172" cy="210412"/>
          </a:xfrm>
          <a:prstGeom prst="rect">
            <a:avLst/>
          </a:prstGeom>
          <a:solidFill>
            <a:srgbClr val="FF4D06"/>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pic>
        <p:nvPicPr>
          <p:cNvPr id="7" name="Graphic 18">
            <a:extLst>
              <a:ext uri="{FF2B5EF4-FFF2-40B4-BE49-F238E27FC236}">
                <a16:creationId xmlns:a16="http://schemas.microsoft.com/office/drawing/2014/main" id="{00000000-0000-0000-0000-0000000000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195" y="649077"/>
            <a:ext cx="1903048" cy="499801"/>
          </a:xfrm>
          <a:prstGeom prst="rect">
            <a:avLst/>
          </a:prstGeom>
          <a:noFill/>
          <a:ln cap="flat">
            <a:noFill/>
          </a:ln>
        </p:spPr>
      </p:pic>
      <p:sp>
        <p:nvSpPr>
          <p:cNvPr id="3" name="Text Placeholder 19"/>
          <p:cNvSpPr txBox="1">
            <a:spLocks noGrp="1"/>
          </p:cNvSpPr>
          <p:nvPr>
            <p:ph type="body" idx="4294967295" hasCustomPrompt="1"/>
          </p:nvPr>
        </p:nvSpPr>
        <p:spPr>
          <a:xfrm>
            <a:off x="486296" y="2977560"/>
            <a:ext cx="5026045" cy="2165546"/>
          </a:xfrm>
        </p:spPr>
        <p:txBody>
          <a:bodyPr anchor="b">
            <a:noAutofit/>
          </a:bodyPr>
          <a:lstStyle>
            <a:lvl1pPr marL="0" indent="0">
              <a:lnSpc>
                <a:spcPct val="80000"/>
              </a:lnSpc>
              <a:spcAft>
                <a:spcPts val="0"/>
              </a:spcAft>
              <a:buNone/>
              <a:defRPr sz="6000" b="1" baseline="0">
                <a:solidFill>
                  <a:schemeClr val="bg1"/>
                </a:solidFill>
              </a:defRPr>
            </a:lvl1pPr>
          </a:lstStyle>
          <a:p>
            <a:pPr lvl="0"/>
            <a:r>
              <a:rPr lang="en-US" dirty="0" smtClean="0"/>
              <a:t>O&amp;P UK</a:t>
            </a:r>
            <a:endParaRPr lang="en-GB" dirty="0"/>
          </a:p>
        </p:txBody>
      </p:sp>
      <p:sp>
        <p:nvSpPr>
          <p:cNvPr id="4" name="Text Placeholder 19"/>
          <p:cNvSpPr txBox="1">
            <a:spLocks noGrp="1"/>
          </p:cNvSpPr>
          <p:nvPr>
            <p:ph type="body" idx="4294967295" hasCustomPrompt="1"/>
          </p:nvPr>
        </p:nvSpPr>
        <p:spPr>
          <a:xfrm>
            <a:off x="486296" y="5109914"/>
            <a:ext cx="5026045" cy="330765"/>
          </a:xfrm>
        </p:spPr>
        <p:txBody>
          <a:bodyPr>
            <a:noAutofit/>
          </a:bodyPr>
          <a:lstStyle>
            <a:lvl1pPr marL="0" indent="0">
              <a:lnSpc>
                <a:spcPct val="80000"/>
              </a:lnSpc>
              <a:spcAft>
                <a:spcPts val="0"/>
              </a:spcAft>
              <a:buNone/>
              <a:defRPr sz="2000" b="1">
                <a:solidFill>
                  <a:schemeClr val="bg1"/>
                </a:solidFill>
              </a:defRPr>
            </a:lvl1pPr>
          </a:lstStyle>
          <a:p>
            <a:pPr lvl="0"/>
            <a:r>
              <a:rPr lang="en-US" dirty="0" smtClean="0"/>
              <a:t>Employee Benefits</a:t>
            </a:r>
            <a:endParaRPr lang="en-GB" dirty="0"/>
          </a:p>
        </p:txBody>
      </p:sp>
    </p:spTree>
    <p:extLst>
      <p:ext uri="{BB962C8B-B14F-4D97-AF65-F5344CB8AC3E}">
        <p14:creationId xmlns:p14="http://schemas.microsoft.com/office/powerpoint/2010/main" val="4263040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Arial"/>
              </a:defRPr>
            </a:lvl1pPr>
          </a:lstStyle>
          <a:p>
            <a:pPr lvl="0"/>
            <a:endParaRPr lang="en-GB"/>
          </a:p>
        </p:txBody>
      </p:sp>
      <p:sp>
        <p:nvSpPr>
          <p:cNvPr id="5" name="Footer Placeholder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Arial"/>
              </a:defRPr>
            </a:lvl1pPr>
          </a:lstStyle>
          <a:p>
            <a:endParaRPr lang="en-GB" dirty="0"/>
          </a:p>
        </p:txBody>
      </p:sp>
      <p:sp>
        <p:nvSpPr>
          <p:cNvPr id="6" name="Slide Number Placeholder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Arial"/>
              </a:defRPr>
            </a:lvl1pPr>
          </a:lstStyle>
          <a:p>
            <a:pPr lvl="0"/>
            <a:fld id="{2E6AA15D-816B-407D-884A-611385409856}"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90000"/>
        </a:lnSpc>
        <a:spcBef>
          <a:spcPts val="0"/>
        </a:spcBef>
        <a:spcAft>
          <a:spcPts val="0"/>
        </a:spcAft>
        <a:buNone/>
        <a:tabLst/>
        <a:defRPr lang="en-US" sz="4400" b="1" i="0" u="none" strike="noStrike" kern="1200" cap="none" spc="0" baseline="0">
          <a:solidFill>
            <a:srgbClr val="071637"/>
          </a:solidFill>
          <a:uFillTx/>
          <a:latin typeface="Arial"/>
        </a:defRPr>
      </a:lvl1pPr>
    </p:titleStyle>
    <p:bodyStyle>
      <a:lvl1pPr marL="215999" marR="0" lvl="0" indent="-215999" algn="l" defTabSz="914400" rtl="0" fontAlgn="auto" hangingPunct="1">
        <a:lnSpc>
          <a:spcPct val="90000"/>
        </a:lnSpc>
        <a:spcBef>
          <a:spcPts val="0"/>
        </a:spcBef>
        <a:spcAft>
          <a:spcPts val="1200"/>
        </a:spcAft>
        <a:buClr>
          <a:srgbClr val="B61615"/>
        </a:buClr>
        <a:buSzPct val="120000"/>
        <a:buFont typeface="Wingdings" pitchFamily="2"/>
        <a:buChar char="§"/>
        <a:tabLst/>
        <a:defRPr lang="en-US" sz="1400" b="0" i="0" u="none" strike="noStrike" kern="1200" cap="none" spc="0" baseline="0">
          <a:solidFill>
            <a:srgbClr val="071637"/>
          </a:solidFill>
          <a:uFillTx/>
          <a:latin typeface="Arial"/>
        </a:defRPr>
      </a:lvl1pPr>
      <a:lvl2pPr marL="431999" marR="0" lvl="1" indent="-215999" algn="l" defTabSz="914400" rtl="0" fontAlgn="auto" hangingPunct="1">
        <a:lnSpc>
          <a:spcPct val="90000"/>
        </a:lnSpc>
        <a:spcBef>
          <a:spcPts val="0"/>
        </a:spcBef>
        <a:spcAft>
          <a:spcPts val="1200"/>
        </a:spcAft>
        <a:buClr>
          <a:srgbClr val="B61615"/>
        </a:buClr>
        <a:buSzPct val="100000"/>
        <a:buFont typeface="Wingdings" pitchFamily="2"/>
        <a:buChar char="§"/>
        <a:tabLst/>
        <a:defRPr lang="en-US" sz="1400" b="0" i="0" u="none" strike="noStrike" kern="1200" cap="none" spc="0" baseline="0">
          <a:solidFill>
            <a:srgbClr val="071637"/>
          </a:solidFill>
          <a:uFillTx/>
          <a:latin typeface="Arial"/>
        </a:defRPr>
      </a:lvl2pPr>
      <a:lvl3pPr marL="647998" marR="0" lvl="2" indent="-215999" algn="l" defTabSz="914400" rtl="0" fontAlgn="auto" hangingPunct="1">
        <a:lnSpc>
          <a:spcPct val="90000"/>
        </a:lnSpc>
        <a:spcBef>
          <a:spcPts val="0"/>
        </a:spcBef>
        <a:spcAft>
          <a:spcPts val="1200"/>
        </a:spcAft>
        <a:buClr>
          <a:srgbClr val="B61615"/>
        </a:buClr>
        <a:buSzPct val="80000"/>
        <a:buFont typeface="Wingdings" pitchFamily="2"/>
        <a:buChar char="§"/>
        <a:tabLst/>
        <a:defRPr lang="en-US" sz="1400" b="0" i="0" u="none" strike="noStrike" kern="1200" cap="none" spc="0" baseline="0">
          <a:solidFill>
            <a:srgbClr val="071637"/>
          </a:solidFill>
          <a:uFillTx/>
          <a:latin typeface="Arial"/>
        </a:defRPr>
      </a:lvl3pPr>
      <a:lvl4pPr marL="863998" marR="0" lvl="3" indent="-215999" algn="l" defTabSz="914400" rtl="0" fontAlgn="auto" hangingPunct="1">
        <a:lnSpc>
          <a:spcPct val="90000"/>
        </a:lnSpc>
        <a:spcBef>
          <a:spcPts val="0"/>
        </a:spcBef>
        <a:spcAft>
          <a:spcPts val="1200"/>
        </a:spcAft>
        <a:buClr>
          <a:srgbClr val="B61615"/>
        </a:buClr>
        <a:buSzPct val="70000"/>
        <a:buFont typeface="Wingdings" pitchFamily="2"/>
        <a:buChar char="§"/>
        <a:tabLst/>
        <a:defRPr lang="en-US" sz="1400" b="0" i="0" u="none" strike="noStrike" kern="1200" cap="none" spc="0" baseline="0">
          <a:solidFill>
            <a:srgbClr val="071637"/>
          </a:solidFill>
          <a:uFillTx/>
          <a:latin typeface="Arial"/>
        </a:defRPr>
      </a:lvl4pPr>
      <a:lvl5pPr marL="1079997" marR="0" lvl="4" indent="-215999" algn="l" defTabSz="914400" rtl="0" fontAlgn="auto" hangingPunct="1">
        <a:lnSpc>
          <a:spcPct val="90000"/>
        </a:lnSpc>
        <a:spcBef>
          <a:spcPts val="0"/>
        </a:spcBef>
        <a:spcAft>
          <a:spcPts val="1200"/>
        </a:spcAft>
        <a:buClr>
          <a:srgbClr val="B61615"/>
        </a:buClr>
        <a:buSzPct val="60000"/>
        <a:buFont typeface="Wingdings" pitchFamily="2"/>
        <a:buChar char="§"/>
        <a:tabLst/>
        <a:defRPr lang="en-US" sz="1400" b="0" i="0" u="none" strike="noStrike" kern="1200" cap="none" spc="0" baseline="0">
          <a:solidFill>
            <a:srgbClr val="071637"/>
          </a:solidFill>
          <a:uFillTx/>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p:txBody>
      </p:sp>
      <p:sp>
        <p:nvSpPr>
          <p:cNvPr id="4" name="Slide Number Placeholder 5"/>
          <p:cNvSpPr txBox="1">
            <a:spLocks noGrp="1"/>
          </p:cNvSpPr>
          <p:nvPr>
            <p:ph type="sldNum" sz="quarter" idx="4"/>
          </p:nvPr>
        </p:nvSpPr>
        <p:spPr>
          <a:xfrm>
            <a:off x="580826" y="6356351"/>
            <a:ext cx="514743"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Arial"/>
              </a:defRPr>
            </a:lvl1pPr>
          </a:lstStyle>
          <a:p>
            <a:pPr lvl="0"/>
            <a:fld id="{50B729E2-DD07-4C99-BE1F-69B0246237F7}" type="slidenum">
              <a:t>‹#›</a:t>
            </a:fld>
            <a:endParaRPr lang="en-GB"/>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90000"/>
        </a:lnSpc>
        <a:spcBef>
          <a:spcPts val="0"/>
        </a:spcBef>
        <a:spcAft>
          <a:spcPts val="0"/>
        </a:spcAft>
        <a:buNone/>
        <a:tabLst/>
        <a:defRPr lang="en-US" sz="4400" b="1" i="0" u="none" strike="noStrike" kern="1200" cap="none" spc="0" baseline="0">
          <a:solidFill>
            <a:srgbClr val="071637"/>
          </a:solidFill>
          <a:uFillTx/>
          <a:latin typeface="Arial"/>
        </a:defRPr>
      </a:lvl1pPr>
    </p:titleStyle>
    <p:bodyStyle>
      <a:lvl1pPr marL="215999" marR="0" lvl="0" indent="-215999" algn="l" defTabSz="914400" rtl="0" fontAlgn="auto" hangingPunct="1">
        <a:lnSpc>
          <a:spcPct val="90000"/>
        </a:lnSpc>
        <a:spcBef>
          <a:spcPts val="0"/>
        </a:spcBef>
        <a:spcAft>
          <a:spcPts val="1800"/>
        </a:spcAft>
        <a:buClr>
          <a:srgbClr val="B61615"/>
        </a:buClr>
        <a:buSzPct val="120000"/>
        <a:buFont typeface="Wingdings" pitchFamily="2"/>
        <a:buChar char="§"/>
        <a:tabLst/>
        <a:defRPr lang="en-US" sz="1400" b="0" i="0" u="none" strike="noStrike" kern="1200" cap="none" spc="0" baseline="0">
          <a:solidFill>
            <a:srgbClr val="071637"/>
          </a:solidFill>
          <a:uFillTx/>
          <a:latin typeface="Arial"/>
        </a:defRPr>
      </a:lvl1pPr>
      <a:lvl2pPr marL="431999" marR="0" lvl="1" indent="-215999" algn="l" defTabSz="914400" rtl="0" fontAlgn="auto" hangingPunct="1">
        <a:lnSpc>
          <a:spcPct val="90000"/>
        </a:lnSpc>
        <a:spcBef>
          <a:spcPts val="0"/>
        </a:spcBef>
        <a:spcAft>
          <a:spcPts val="1800"/>
        </a:spcAft>
        <a:buClr>
          <a:srgbClr val="B61615"/>
        </a:buClr>
        <a:buSzPct val="100000"/>
        <a:buFont typeface="Wingdings" pitchFamily="2"/>
        <a:buChar char="§"/>
        <a:tabLst/>
        <a:defRPr lang="en-US" sz="1400" b="0" i="0" u="none" strike="noStrike" kern="1200" cap="none" spc="0" baseline="0">
          <a:solidFill>
            <a:srgbClr val="071637"/>
          </a:solidFill>
          <a:uFillTx/>
          <a:latin typeface="Arial"/>
        </a:defRPr>
      </a:lvl2pPr>
      <a:lvl3pPr marL="647998" marR="0" lvl="2" indent="-215999" algn="l" defTabSz="914400" rtl="0" fontAlgn="auto" hangingPunct="1">
        <a:lnSpc>
          <a:spcPct val="90000"/>
        </a:lnSpc>
        <a:spcBef>
          <a:spcPts val="0"/>
        </a:spcBef>
        <a:spcAft>
          <a:spcPts val="1800"/>
        </a:spcAft>
        <a:buClr>
          <a:srgbClr val="B61615"/>
        </a:buClr>
        <a:buSzPct val="80000"/>
        <a:buFont typeface="Wingdings" pitchFamily="2"/>
        <a:buChar char="§"/>
        <a:tabLst/>
        <a:defRPr lang="en-US" sz="1400" b="0" i="0" u="none" strike="noStrike" kern="1200" cap="none" spc="0" baseline="0">
          <a:solidFill>
            <a:srgbClr val="071637"/>
          </a:solidFill>
          <a:uFillTx/>
          <a:latin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tuskercars.com/" TargetMode="External"/><Relationship Id="rId2" Type="http://schemas.openxmlformats.org/officeDocument/2006/relationships/hyperlink" Target="https://www.cyclescheme.co.uk/"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hyperlink" Target="mailto:reception@ethos-health.co.uk"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4294967295"/>
          </p:nvPr>
        </p:nvPicPr>
        <p:blipFill>
          <a:blip r:embed="rId2" cstate="print">
            <a:extLst>
              <a:ext uri="{28A0092B-C50C-407E-A947-70E740481C1C}">
                <a14:useLocalDpi xmlns:a14="http://schemas.microsoft.com/office/drawing/2010/main" val="0"/>
              </a:ext>
            </a:extLst>
          </a:blip>
          <a:srcRect l="20331" r="20331"/>
          <a:stretch>
            <a:fillRect/>
          </a:stretch>
        </p:blipFill>
        <p:spPr>
          <a:xfrm>
            <a:off x="6096004" y="0"/>
            <a:ext cx="6095996" cy="6858000"/>
          </a:xfrm>
        </p:spPr>
      </p:pic>
      <p:sp>
        <p:nvSpPr>
          <p:cNvPr id="6" name="Text Placeholder 2"/>
          <p:cNvSpPr>
            <a:spLocks noGrp="1"/>
          </p:cNvSpPr>
          <p:nvPr>
            <p:ph type="body" idx="4294967295"/>
          </p:nvPr>
        </p:nvSpPr>
        <p:spPr>
          <a:xfrm>
            <a:off x="571503" y="3524250"/>
            <a:ext cx="3724272" cy="1652588"/>
          </a:xfrm>
        </p:spPr>
        <p:txBody>
          <a:bodyPr>
            <a:normAutofit/>
          </a:bodyPr>
          <a:lstStyle/>
          <a:p>
            <a:pPr marL="0" indent="0">
              <a:buNone/>
            </a:pPr>
            <a:r>
              <a:rPr lang="en-GB" sz="4400" b="1" dirty="0" smtClean="0">
                <a:solidFill>
                  <a:schemeClr val="bg1"/>
                </a:solidFill>
              </a:rPr>
              <a:t>Employee Benefits</a:t>
            </a:r>
            <a:endParaRPr lang="en-GB" sz="4400" b="1" dirty="0">
              <a:solidFill>
                <a:schemeClr val="bg1"/>
              </a:solidFill>
            </a:endParaRPr>
          </a:p>
        </p:txBody>
      </p:sp>
      <p:sp>
        <p:nvSpPr>
          <p:cNvPr id="3" name="Text Placeholder 2"/>
          <p:cNvSpPr>
            <a:spLocks noGrp="1"/>
          </p:cNvSpPr>
          <p:nvPr>
            <p:ph type="body" idx="4294967295"/>
          </p:nvPr>
        </p:nvSpPr>
        <p:spPr>
          <a:xfrm>
            <a:off x="581028" y="4638675"/>
            <a:ext cx="2524122" cy="666750"/>
          </a:xfrm>
        </p:spPr>
        <p:txBody>
          <a:bodyPr>
            <a:normAutofit fontScale="55000" lnSpcReduction="20000"/>
          </a:bodyPr>
          <a:lstStyle/>
          <a:p>
            <a:pPr marL="0" indent="0">
              <a:buNone/>
            </a:pPr>
            <a:r>
              <a:rPr lang="en-GB" sz="4400" b="1" dirty="0" smtClean="0">
                <a:solidFill>
                  <a:schemeClr val="bg1"/>
                </a:solidFill>
              </a:rPr>
              <a:t/>
            </a:r>
            <a:br>
              <a:rPr lang="en-GB" sz="4400" b="1" dirty="0" smtClean="0">
                <a:solidFill>
                  <a:schemeClr val="bg1"/>
                </a:solidFill>
              </a:rPr>
            </a:br>
            <a:r>
              <a:rPr lang="en-GB" sz="4400" b="1" dirty="0" smtClean="0">
                <a:solidFill>
                  <a:schemeClr val="bg1"/>
                </a:solidFill>
              </a:rPr>
              <a:t>O&amp;P UK</a:t>
            </a:r>
            <a:endParaRPr lang="en-GB" sz="4400" b="1" dirty="0">
              <a:solidFill>
                <a:schemeClr val="bg1"/>
              </a:solidFill>
            </a:endParaRPr>
          </a:p>
        </p:txBody>
      </p:sp>
      <p:pic>
        <p:nvPicPr>
          <p:cNvPr id="2" name="Picture 1"/>
          <p:cNvPicPr>
            <a:picLocks noChangeAspect="1"/>
          </p:cNvPicPr>
          <p:nvPr/>
        </p:nvPicPr>
        <p:blipFill>
          <a:blip r:embed="rId3"/>
          <a:stretch>
            <a:fillRect/>
          </a:stretch>
        </p:blipFill>
        <p:spPr>
          <a:xfrm>
            <a:off x="11978622" y="0"/>
            <a:ext cx="213378" cy="1993565"/>
          </a:xfrm>
          <a:prstGeom prst="rect">
            <a:avLst/>
          </a:prstGeom>
        </p:spPr>
      </p:pic>
    </p:spTree>
    <p:extLst>
      <p:ext uri="{BB962C8B-B14F-4D97-AF65-F5344CB8AC3E}">
        <p14:creationId xmlns:p14="http://schemas.microsoft.com/office/powerpoint/2010/main" val="3128888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5"/>
          <p:cNvSpPr txBox="1"/>
          <p:nvPr/>
        </p:nvSpPr>
        <p:spPr>
          <a:xfrm>
            <a:off x="433480" y="6516398"/>
            <a:ext cx="341318" cy="18255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57F7CCE-D9FF-4AE8-A7AF-F0CDD3B0DCA4}" type="slidenum">
              <a:t>2</a:t>
            </a:fld>
            <a:endParaRPr lang="en-GB" sz="900" b="0" i="0" u="none" strike="noStrike" kern="1200" cap="none" spc="0" baseline="0">
              <a:solidFill>
                <a:srgbClr val="FF4D06"/>
              </a:solidFill>
              <a:uFillTx/>
              <a:latin typeface="Arial"/>
            </a:endParaRPr>
          </a:p>
        </p:txBody>
      </p:sp>
      <p:sp>
        <p:nvSpPr>
          <p:cNvPr id="3" name="Text Placeholder 11"/>
          <p:cNvSpPr txBox="1">
            <a:spLocks noGrp="1"/>
          </p:cNvSpPr>
          <p:nvPr>
            <p:ph type="body" idx="4294967295"/>
          </p:nvPr>
        </p:nvSpPr>
        <p:spPr>
          <a:xfrm>
            <a:off x="904835" y="6507665"/>
            <a:ext cx="7891592" cy="200025"/>
          </a:xfrm>
        </p:spPr>
        <p:txBody>
          <a:bodyPr anchor="ctr">
            <a:noAutofit/>
          </a:bodyPr>
          <a:lstStyle/>
          <a:p>
            <a:pPr marL="0" indent="0">
              <a:lnSpc>
                <a:spcPct val="100000"/>
              </a:lnSpc>
              <a:spcAft>
                <a:spcPts val="0"/>
              </a:spcAft>
              <a:buNone/>
            </a:pPr>
            <a:r>
              <a:rPr lang="en-GB" sz="900" cap="all" dirty="0"/>
              <a:t>Employee </a:t>
            </a:r>
            <a:r>
              <a:rPr lang="en-GB" sz="900" cap="all" dirty="0" smtClean="0"/>
              <a:t>benefits</a:t>
            </a:r>
            <a:endParaRPr lang="en-GB" sz="900" cap="all" dirty="0"/>
          </a:p>
        </p:txBody>
      </p:sp>
      <p:sp>
        <p:nvSpPr>
          <p:cNvPr id="5" name="Text Placeholder 3"/>
          <p:cNvSpPr txBox="1">
            <a:spLocks noGrp="1"/>
          </p:cNvSpPr>
          <p:nvPr>
            <p:ph type="body" idx="4294967295"/>
          </p:nvPr>
        </p:nvSpPr>
        <p:spPr>
          <a:xfrm>
            <a:off x="507318" y="588809"/>
            <a:ext cx="11128028" cy="568199"/>
          </a:xfrm>
        </p:spPr>
        <p:txBody>
          <a:bodyPr>
            <a:noAutofit/>
          </a:bodyPr>
          <a:lstStyle/>
          <a:p>
            <a:pPr marL="0" lvl="0" indent="0">
              <a:lnSpc>
                <a:spcPct val="80000"/>
              </a:lnSpc>
              <a:spcAft>
                <a:spcPts val="0"/>
              </a:spcAft>
              <a:buNone/>
            </a:pPr>
            <a:r>
              <a:rPr lang="en-GB" sz="4400" b="1" spc="-100" dirty="0" smtClean="0"/>
              <a:t>Employee Benefits</a:t>
            </a:r>
            <a:endParaRPr lang="en-GB" sz="4400" b="1" spc="-100" dirty="0"/>
          </a:p>
        </p:txBody>
      </p:sp>
      <p:sp>
        <p:nvSpPr>
          <p:cNvPr id="7" name="Text Placeholder 14"/>
          <p:cNvSpPr txBox="1">
            <a:spLocks noGrp="1"/>
          </p:cNvSpPr>
          <p:nvPr>
            <p:ph type="body" idx="4294967295"/>
          </p:nvPr>
        </p:nvSpPr>
        <p:spPr>
          <a:xfrm>
            <a:off x="518891" y="1805649"/>
            <a:ext cx="11092084" cy="4548851"/>
          </a:xfrm>
        </p:spPr>
        <p:txBody>
          <a:bodyPr>
            <a:noAutofit/>
          </a:bodyPr>
          <a:lstStyle/>
          <a:p>
            <a:pPr marL="0" indent="0" fontAlgn="base">
              <a:buNone/>
            </a:pPr>
            <a:r>
              <a:rPr lang="en-GB" spc="60" dirty="0" smtClean="0"/>
              <a:t>My Benefits Platform (link within ESS) is an online employee benefits portal designed to make it easier for you to get the most from all the great voluntary benefits we offer, using one simple point of access.</a:t>
            </a:r>
          </a:p>
          <a:p>
            <a:pPr marL="0" indent="0" fontAlgn="base">
              <a:buNone/>
            </a:pPr>
            <a:r>
              <a:rPr lang="en-GB" spc="60" dirty="0" smtClean="0"/>
              <a:t>Including:</a:t>
            </a:r>
          </a:p>
          <a:p>
            <a:pPr fontAlgn="base">
              <a:spcAft>
                <a:spcPts val="600"/>
              </a:spcAft>
              <a:buClr>
                <a:srgbClr val="07D694"/>
              </a:buClr>
            </a:pPr>
            <a:r>
              <a:rPr lang="en-GB" spc="60" dirty="0" smtClean="0"/>
              <a:t>Critical Illness </a:t>
            </a:r>
          </a:p>
          <a:p>
            <a:pPr fontAlgn="base">
              <a:spcAft>
                <a:spcPts val="600"/>
              </a:spcAft>
              <a:buClr>
                <a:srgbClr val="07D694"/>
              </a:buClr>
            </a:pPr>
            <a:r>
              <a:rPr lang="en-GB" spc="60" dirty="0" smtClean="0"/>
              <a:t>Partner </a:t>
            </a:r>
            <a:r>
              <a:rPr lang="en-GB" spc="60" dirty="0"/>
              <a:t>Life Cover</a:t>
            </a:r>
          </a:p>
          <a:p>
            <a:pPr fontAlgn="base">
              <a:spcAft>
                <a:spcPts val="600"/>
              </a:spcAft>
              <a:buClr>
                <a:srgbClr val="07D694"/>
              </a:buClr>
            </a:pPr>
            <a:r>
              <a:rPr lang="en-GB" spc="60" dirty="0"/>
              <a:t>Dental Insurance </a:t>
            </a:r>
            <a:endParaRPr lang="en-GB" spc="60" dirty="0" smtClean="0"/>
          </a:p>
          <a:p>
            <a:pPr fontAlgn="base">
              <a:spcAft>
                <a:spcPts val="600"/>
              </a:spcAft>
              <a:buClr>
                <a:srgbClr val="07D694"/>
              </a:buClr>
            </a:pPr>
            <a:r>
              <a:rPr lang="en-GB" spc="60" dirty="0" smtClean="0"/>
              <a:t>Health </a:t>
            </a:r>
            <a:r>
              <a:rPr lang="en-GB" spc="60" dirty="0"/>
              <a:t>Cash Plan</a:t>
            </a:r>
          </a:p>
          <a:p>
            <a:pPr fontAlgn="base">
              <a:spcAft>
                <a:spcPts val="600"/>
              </a:spcAft>
              <a:buClr>
                <a:srgbClr val="07D694"/>
              </a:buClr>
            </a:pPr>
            <a:r>
              <a:rPr lang="en-GB" spc="60" dirty="0"/>
              <a:t>Travel Holiday Insurance</a:t>
            </a:r>
          </a:p>
          <a:p>
            <a:pPr fontAlgn="base">
              <a:spcAft>
                <a:spcPts val="600"/>
              </a:spcAft>
              <a:buClr>
                <a:srgbClr val="07D694"/>
              </a:buClr>
            </a:pPr>
            <a:r>
              <a:rPr lang="en-GB" spc="60" dirty="0"/>
              <a:t>Personal Accident Insurance</a:t>
            </a:r>
          </a:p>
          <a:p>
            <a:pPr fontAlgn="base">
              <a:spcAft>
                <a:spcPts val="600"/>
              </a:spcAft>
              <a:buClr>
                <a:srgbClr val="07D694"/>
              </a:buClr>
            </a:pPr>
            <a:r>
              <a:rPr lang="en-GB" spc="60" dirty="0"/>
              <a:t>Advantage (exclusive savings of </a:t>
            </a:r>
            <a:r>
              <a:rPr lang="en-GB" spc="60" dirty="0" smtClean="0"/>
              <a:t>1,000s </a:t>
            </a:r>
            <a:r>
              <a:rPr lang="en-GB" spc="60" dirty="0"/>
              <a:t>of products)</a:t>
            </a:r>
          </a:p>
          <a:p>
            <a:pPr fontAlgn="base">
              <a:spcAft>
                <a:spcPts val="600"/>
              </a:spcAft>
              <a:buClr>
                <a:srgbClr val="07D694"/>
              </a:buClr>
            </a:pPr>
            <a:r>
              <a:rPr lang="en-GB" spc="60" dirty="0" smtClean="0"/>
              <a:t>Payroll giving (GAYE)</a:t>
            </a:r>
            <a:endParaRPr lang="en-GB" spc="60" dirty="0"/>
          </a:p>
          <a:p>
            <a:pPr marL="0" indent="0" fontAlgn="base">
              <a:spcAft>
                <a:spcPts val="600"/>
              </a:spcAft>
              <a:buNone/>
            </a:pPr>
            <a:endParaRPr lang="en-GB" sz="500" spc="60" dirty="0" smtClean="0"/>
          </a:p>
          <a:p>
            <a:pPr marL="0" indent="0" fontAlgn="base">
              <a:spcAft>
                <a:spcPts val="600"/>
              </a:spcAft>
              <a:buNone/>
            </a:pPr>
            <a:r>
              <a:rPr lang="en-GB" spc="60" dirty="0" smtClean="0"/>
              <a:t>As a new employee you will be given 2 opportunities upon joining to sign up for any voluntary benefits</a:t>
            </a:r>
            <a:r>
              <a:rPr lang="en-GB" spc="60" dirty="0"/>
              <a:t> </a:t>
            </a:r>
            <a:r>
              <a:rPr lang="en-GB" spc="60" dirty="0" smtClean="0"/>
              <a:t>with deductions taken  from your monthly salary. Thereafter you will have an annual opportunity to join in December each year at which point you will </a:t>
            </a:r>
            <a:r>
              <a:rPr lang="en-GB" spc="60" dirty="0" smtClean="0"/>
              <a:t>be given </a:t>
            </a:r>
            <a:r>
              <a:rPr lang="en-GB" spc="60" dirty="0" smtClean="0"/>
              <a:t>access again to select further benefits or make changes to existing</a:t>
            </a:r>
            <a:r>
              <a:rPr lang="en-GB" spc="60" dirty="0"/>
              <a:t> </a:t>
            </a:r>
            <a:r>
              <a:rPr lang="en-GB" spc="60" dirty="0" smtClean="0"/>
              <a:t>ones. </a:t>
            </a:r>
          </a:p>
          <a:p>
            <a:pPr marL="0" indent="0" fontAlgn="base">
              <a:spcAft>
                <a:spcPts val="600"/>
              </a:spcAft>
              <a:buNone/>
            </a:pPr>
            <a:endParaRPr lang="en-GB" sz="600" spc="60" dirty="0" smtClean="0"/>
          </a:p>
          <a:p>
            <a:pPr marL="0" indent="0" fontAlgn="base">
              <a:spcAft>
                <a:spcPts val="600"/>
              </a:spcAft>
              <a:buNone/>
            </a:pPr>
            <a:r>
              <a:rPr lang="en-GB" spc="60" dirty="0" smtClean="0"/>
              <a:t>You will receive a separate email from ‘Benefit Select’ which will give you access to the ‘My Benefits Platform’.</a:t>
            </a:r>
          </a:p>
        </p:txBody>
      </p:sp>
      <p:sp>
        <p:nvSpPr>
          <p:cNvPr id="9" name="Text Placeholder 4"/>
          <p:cNvSpPr txBox="1">
            <a:spLocks noGrp="1"/>
          </p:cNvSpPr>
          <p:nvPr>
            <p:ph type="body" idx="4294967295"/>
          </p:nvPr>
        </p:nvSpPr>
        <p:spPr>
          <a:xfrm>
            <a:off x="507318" y="1161059"/>
            <a:ext cx="11128028" cy="355994"/>
          </a:xfrm>
        </p:spPr>
        <p:txBody>
          <a:bodyPr>
            <a:noAutofit/>
          </a:bodyPr>
          <a:lstStyle/>
          <a:p>
            <a:pPr marL="0" lvl="0" indent="0">
              <a:lnSpc>
                <a:spcPct val="80000"/>
              </a:lnSpc>
              <a:spcAft>
                <a:spcPts val="0"/>
              </a:spcAft>
              <a:buNone/>
            </a:pPr>
            <a:r>
              <a:rPr lang="en-GB" sz="2200" dirty="0" smtClean="0">
                <a:solidFill>
                  <a:srgbClr val="07D694"/>
                </a:solidFill>
              </a:rPr>
              <a:t>My Benefits Platform accessible via Employee Self Service (</a:t>
            </a:r>
            <a:r>
              <a:rPr lang="en-GB" sz="2200" dirty="0" err="1" smtClean="0">
                <a:solidFill>
                  <a:srgbClr val="07D694"/>
                </a:solidFill>
              </a:rPr>
              <a:t>iTrent</a:t>
            </a:r>
            <a:r>
              <a:rPr lang="en-GB" sz="2200" dirty="0" smtClean="0">
                <a:solidFill>
                  <a:srgbClr val="07D694"/>
                </a:solidFill>
              </a:rPr>
              <a:t>)</a:t>
            </a:r>
            <a:endParaRPr lang="en-GB" sz="2200" dirty="0">
              <a:solidFill>
                <a:srgbClr val="07D694"/>
              </a:solidFill>
            </a:endParaRPr>
          </a:p>
        </p:txBody>
      </p:sp>
      <p:sp>
        <p:nvSpPr>
          <p:cNvPr id="8" name="Text Placeholder 19"/>
          <p:cNvSpPr txBox="1">
            <a:spLocks noGrp="1"/>
          </p:cNvSpPr>
          <p:nvPr>
            <p:ph type="body" idx="4294967295"/>
          </p:nvPr>
        </p:nvSpPr>
        <p:spPr>
          <a:xfrm>
            <a:off x="0" y="777875"/>
            <a:ext cx="519113" cy="123825"/>
          </a:xfrm>
          <a:solidFill>
            <a:srgbClr val="07D694"/>
          </a:solidFill>
        </p:spPr>
        <p:txBody>
          <a:bodyPr>
            <a:noAutofit/>
          </a:bodyPr>
          <a:lstStyle>
            <a:lvl1pPr marL="0" indent="0">
              <a:lnSpc>
                <a:spcPct val="80000"/>
              </a:lnSpc>
              <a:spcAft>
                <a:spcPts val="0"/>
              </a:spcAft>
              <a:buNone/>
              <a:defRPr sz="1200" spc="-240"/>
            </a:lvl1pPr>
          </a:lstStyle>
          <a:p>
            <a:pPr lvl="0"/>
            <a:r>
              <a:rPr lang="en-US"/>
              <a:t> </a:t>
            </a:r>
            <a:endParaRPr lang="en-GB"/>
          </a:p>
        </p:txBody>
      </p:sp>
    </p:spTree>
    <p:extLst>
      <p:ext uri="{BB962C8B-B14F-4D97-AF65-F5344CB8AC3E}">
        <p14:creationId xmlns:p14="http://schemas.microsoft.com/office/powerpoint/2010/main" val="1342372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5"/>
          <p:cNvSpPr txBox="1"/>
          <p:nvPr/>
        </p:nvSpPr>
        <p:spPr>
          <a:xfrm>
            <a:off x="433480" y="6516398"/>
            <a:ext cx="341318" cy="18255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20788E6-3541-4B66-89CA-842CB534D0C9}" type="slidenum">
              <a:t>3</a:t>
            </a:fld>
            <a:endParaRPr lang="en-GB" sz="900" b="0" i="0" u="none" strike="noStrike" kern="1200" cap="none" spc="0" baseline="0" dirty="0">
              <a:solidFill>
                <a:srgbClr val="FF4D06"/>
              </a:solidFill>
              <a:uFillTx/>
              <a:latin typeface="Arial"/>
            </a:endParaRPr>
          </a:p>
        </p:txBody>
      </p:sp>
      <p:sp>
        <p:nvSpPr>
          <p:cNvPr id="3" name="Text Placeholder 11"/>
          <p:cNvSpPr txBox="1">
            <a:spLocks noGrp="1"/>
          </p:cNvSpPr>
          <p:nvPr>
            <p:ph type="body" idx="4294967295"/>
          </p:nvPr>
        </p:nvSpPr>
        <p:spPr>
          <a:xfrm>
            <a:off x="904835" y="6507665"/>
            <a:ext cx="7891592" cy="200025"/>
          </a:xfrm>
        </p:spPr>
        <p:txBody>
          <a:bodyPr anchor="ctr">
            <a:noAutofit/>
          </a:bodyPr>
          <a:lstStyle/>
          <a:p>
            <a:pPr marL="0" lvl="0" indent="0">
              <a:lnSpc>
                <a:spcPct val="100000"/>
              </a:lnSpc>
              <a:spcAft>
                <a:spcPts val="0"/>
              </a:spcAft>
              <a:buNone/>
            </a:pPr>
            <a:r>
              <a:rPr lang="en-GB" sz="900" cap="all" dirty="0" smtClean="0"/>
              <a:t>Employee benefits</a:t>
            </a:r>
            <a:endParaRPr lang="en-GB" sz="900" cap="all" dirty="0"/>
          </a:p>
        </p:txBody>
      </p:sp>
      <p:sp>
        <p:nvSpPr>
          <p:cNvPr id="5" name="Text Placeholder 3"/>
          <p:cNvSpPr txBox="1">
            <a:spLocks noGrp="1"/>
          </p:cNvSpPr>
          <p:nvPr>
            <p:ph type="body" idx="4294967295"/>
          </p:nvPr>
        </p:nvSpPr>
        <p:spPr>
          <a:xfrm>
            <a:off x="519113" y="271588"/>
            <a:ext cx="11128028" cy="568199"/>
          </a:xfrm>
        </p:spPr>
        <p:txBody>
          <a:bodyPr>
            <a:noAutofit/>
          </a:bodyPr>
          <a:lstStyle/>
          <a:p>
            <a:pPr marL="0" lvl="0" indent="0">
              <a:lnSpc>
                <a:spcPct val="80000"/>
              </a:lnSpc>
              <a:spcAft>
                <a:spcPts val="0"/>
              </a:spcAft>
              <a:buNone/>
            </a:pPr>
            <a:r>
              <a:rPr lang="en-GB" sz="4400" b="1" spc="-100" dirty="0" smtClean="0"/>
              <a:t>Additional Employee Benefits</a:t>
            </a:r>
            <a:endParaRPr lang="en-GB" sz="4400" b="1" spc="-100" dirty="0"/>
          </a:p>
        </p:txBody>
      </p:sp>
      <p:sp>
        <p:nvSpPr>
          <p:cNvPr id="13" name="Text Placeholder 4"/>
          <p:cNvSpPr txBox="1">
            <a:spLocks noGrp="1"/>
          </p:cNvSpPr>
          <p:nvPr>
            <p:ph type="body" idx="4294967295"/>
          </p:nvPr>
        </p:nvSpPr>
        <p:spPr>
          <a:xfrm>
            <a:off x="604139" y="912563"/>
            <a:ext cx="11206262" cy="5270953"/>
          </a:xfrm>
        </p:spPr>
        <p:txBody>
          <a:bodyPr>
            <a:noAutofit/>
          </a:bodyPr>
          <a:lstStyle/>
          <a:p>
            <a:pPr marL="0" indent="0">
              <a:lnSpc>
                <a:spcPct val="80000"/>
              </a:lnSpc>
              <a:spcAft>
                <a:spcPts val="600"/>
              </a:spcAft>
              <a:buNone/>
              <a:defRPr/>
            </a:pPr>
            <a:r>
              <a:rPr lang="en-GB" b="1" dirty="0">
                <a:latin typeface="Arial" panose="020B0604020202020204" pitchFamily="34" charset="0"/>
                <a:ea typeface="Cambria" panose="02040503050406030204" pitchFamily="18" charset="0"/>
                <a:cs typeface="Arial" panose="020B0604020202020204" pitchFamily="34" charset="0"/>
              </a:rPr>
              <a:t>Private Medical Insurance (BUPA)</a:t>
            </a:r>
            <a:endParaRPr lang="en-GB" altLang="en-US" b="1" dirty="0">
              <a:latin typeface="Arial" panose="020B0604020202020204" pitchFamily="34" charset="0"/>
              <a:ea typeface="Cambria" panose="02040503050406030204" pitchFamily="18" charset="0"/>
              <a:cs typeface="Arial" panose="020B0604020202020204" pitchFamily="34" charset="0"/>
            </a:endParaRPr>
          </a:p>
          <a:p>
            <a:pPr>
              <a:lnSpc>
                <a:spcPct val="80000"/>
              </a:lnSpc>
              <a:spcAft>
                <a:spcPts val="600"/>
              </a:spcAft>
              <a:buClr>
                <a:srgbClr val="07D694"/>
              </a:buClr>
              <a:buFont typeface="Wingdings" panose="05000000000000000000" pitchFamily="2" charset="2"/>
              <a:buChar char="§"/>
              <a:defRPr/>
            </a:pPr>
            <a:r>
              <a:rPr lang="en-GB" altLang="en-US" dirty="0">
                <a:latin typeface="Arial" panose="020B0604020202020204" pitchFamily="34" charset="0"/>
                <a:ea typeface="Cambria" panose="02040503050406030204" pitchFamily="18" charset="0"/>
                <a:cs typeface="Arial" panose="020B0604020202020204" pitchFamily="34" charset="0"/>
              </a:rPr>
              <a:t>As an INEOS Employee you will have access to a self-pay private medical insurance scheme administered by BUPA. </a:t>
            </a:r>
            <a:r>
              <a:rPr lang="en-GB" altLang="en-US" dirty="0" smtClean="0">
                <a:latin typeface="Arial" panose="020B0604020202020204" pitchFamily="34" charset="0"/>
                <a:ea typeface="Cambria" panose="02040503050406030204" pitchFamily="18" charset="0"/>
                <a:cs typeface="Arial" panose="020B0604020202020204" pitchFamily="34" charset="0"/>
              </a:rPr>
              <a:t>INEOS </a:t>
            </a:r>
            <a:r>
              <a:rPr lang="en-GB" altLang="en-US" dirty="0">
                <a:latin typeface="Arial" panose="020B0604020202020204" pitchFamily="34" charset="0"/>
                <a:ea typeface="Cambria" panose="02040503050406030204" pitchFamily="18" charset="0"/>
                <a:cs typeface="Arial" panose="020B0604020202020204" pitchFamily="34" charset="0"/>
              </a:rPr>
              <a:t>Group have negotiated a </a:t>
            </a:r>
            <a:r>
              <a:rPr lang="en-GB" altLang="en-US" dirty="0" smtClean="0">
                <a:latin typeface="Arial" panose="020B0604020202020204" pitchFamily="34" charset="0"/>
                <a:ea typeface="Cambria" panose="02040503050406030204" pitchFamily="18" charset="0"/>
                <a:cs typeface="Arial" panose="020B0604020202020204" pitchFamily="34" charset="0"/>
              </a:rPr>
              <a:t>competitive </a:t>
            </a:r>
            <a:r>
              <a:rPr lang="en-GB" altLang="en-US" dirty="0">
                <a:latin typeface="Arial" panose="020B0604020202020204" pitchFamily="34" charset="0"/>
                <a:ea typeface="Cambria" panose="02040503050406030204" pitchFamily="18" charset="0"/>
                <a:cs typeface="Arial" panose="020B0604020202020204" pitchFamily="34" charset="0"/>
              </a:rPr>
              <a:t>rate with some significant benefits.  Full details of the scheme benefits, rates and conditions are available via Employee Self Service / Benefits </a:t>
            </a:r>
            <a:r>
              <a:rPr lang="en-GB" altLang="en-US" dirty="0" smtClean="0">
                <a:latin typeface="Arial" panose="020B0604020202020204" pitchFamily="34" charset="0"/>
                <a:ea typeface="Cambria" panose="02040503050406030204" pitchFamily="18" charset="0"/>
                <a:cs typeface="Arial" panose="020B0604020202020204" pitchFamily="34" charset="0"/>
              </a:rPr>
              <a:t>platform</a:t>
            </a:r>
          </a:p>
          <a:p>
            <a:pPr marL="0" indent="0">
              <a:lnSpc>
                <a:spcPct val="80000"/>
              </a:lnSpc>
              <a:spcAft>
                <a:spcPts val="600"/>
              </a:spcAft>
              <a:buClr>
                <a:srgbClr val="07D694"/>
              </a:buClr>
              <a:buNone/>
              <a:defRPr/>
            </a:pPr>
            <a:r>
              <a:rPr lang="en-GB" altLang="en-US" b="1" dirty="0">
                <a:latin typeface="Arial" panose="020B0604020202020204" pitchFamily="34" charset="0"/>
                <a:ea typeface="Cambria" panose="02040503050406030204" pitchFamily="18" charset="0"/>
                <a:cs typeface="Arial" panose="020B0604020202020204" pitchFamily="34" charset="0"/>
              </a:rPr>
              <a:t/>
            </a:r>
            <a:br>
              <a:rPr lang="en-GB" altLang="en-US" b="1" dirty="0">
                <a:latin typeface="Arial" panose="020B0604020202020204" pitchFamily="34" charset="0"/>
                <a:ea typeface="Cambria" panose="02040503050406030204" pitchFamily="18" charset="0"/>
                <a:cs typeface="Arial" panose="020B0604020202020204" pitchFamily="34" charset="0"/>
              </a:rPr>
            </a:br>
            <a:r>
              <a:rPr lang="en-GB" altLang="en-US" b="1" dirty="0" smtClean="0">
                <a:latin typeface="Arial" panose="020B0604020202020204" pitchFamily="34" charset="0"/>
                <a:ea typeface="Cambria" panose="02040503050406030204" pitchFamily="18" charset="0"/>
                <a:cs typeface="Arial" panose="020B0604020202020204" pitchFamily="34" charset="0"/>
              </a:rPr>
              <a:t>Cycle </a:t>
            </a:r>
            <a:r>
              <a:rPr lang="en-GB" altLang="en-US" b="1" dirty="0">
                <a:latin typeface="Arial" panose="020B0604020202020204" pitchFamily="34" charset="0"/>
                <a:ea typeface="Cambria" panose="02040503050406030204" pitchFamily="18" charset="0"/>
                <a:cs typeface="Arial" panose="020B0604020202020204" pitchFamily="34" charset="0"/>
              </a:rPr>
              <a:t>to Work </a:t>
            </a:r>
            <a:r>
              <a:rPr lang="en-GB" altLang="en-US" b="1" dirty="0" smtClean="0">
                <a:latin typeface="Arial" panose="020B0604020202020204" pitchFamily="34" charset="0"/>
                <a:ea typeface="Cambria" panose="02040503050406030204" pitchFamily="18" charset="0"/>
                <a:cs typeface="Arial" panose="020B0604020202020204" pitchFamily="34" charset="0"/>
              </a:rPr>
              <a:t>Scheme</a:t>
            </a:r>
          </a:p>
          <a:p>
            <a:pPr>
              <a:lnSpc>
                <a:spcPct val="80000"/>
              </a:lnSpc>
              <a:spcAft>
                <a:spcPts val="600"/>
              </a:spcAft>
              <a:buClr>
                <a:srgbClr val="07D694"/>
              </a:buClr>
              <a:buFont typeface="Wingdings" panose="05000000000000000000" pitchFamily="2" charset="2"/>
              <a:buChar char="§"/>
              <a:defRPr/>
            </a:pPr>
            <a:r>
              <a:rPr lang="en-GB" altLang="en-US" dirty="0" smtClean="0">
                <a:latin typeface="Arial" panose="020B0604020202020204" pitchFamily="34" charset="0"/>
                <a:ea typeface="Cambria" panose="02040503050406030204" pitchFamily="18" charset="0"/>
                <a:cs typeface="Arial" panose="020B0604020202020204" pitchFamily="34" charset="0"/>
              </a:rPr>
              <a:t>Cycle </a:t>
            </a:r>
            <a:r>
              <a:rPr lang="en-GB" altLang="en-US" dirty="0">
                <a:latin typeface="Arial" panose="020B0604020202020204" pitchFamily="34" charset="0"/>
                <a:ea typeface="Cambria" panose="02040503050406030204" pitchFamily="18" charset="0"/>
                <a:cs typeface="Arial" panose="020B0604020202020204" pitchFamily="34" charset="0"/>
              </a:rPr>
              <a:t>to work is part of the UK government’s ‘Green Transport Plan Initiative’, which aims to make cycling more attractive and more </a:t>
            </a:r>
            <a:r>
              <a:rPr lang="en-GB" altLang="en-US" dirty="0" smtClean="0">
                <a:latin typeface="Arial" panose="020B0604020202020204" pitchFamily="34" charset="0"/>
                <a:ea typeface="Cambria" panose="02040503050406030204" pitchFamily="18" charset="0"/>
                <a:cs typeface="Arial" panose="020B0604020202020204" pitchFamily="34" charset="0"/>
              </a:rPr>
              <a:t>accessible</a:t>
            </a:r>
            <a:br>
              <a:rPr lang="en-GB" altLang="en-US" dirty="0" smtClean="0">
                <a:latin typeface="Arial" panose="020B0604020202020204" pitchFamily="34" charset="0"/>
                <a:ea typeface="Cambria" panose="02040503050406030204" pitchFamily="18" charset="0"/>
                <a:cs typeface="Arial" panose="020B0604020202020204" pitchFamily="34" charset="0"/>
              </a:rPr>
            </a:br>
            <a:endParaRPr lang="en-GB" altLang="en-US" dirty="0" smtClean="0">
              <a:latin typeface="Arial" panose="020B0604020202020204" pitchFamily="34" charset="0"/>
              <a:ea typeface="Cambria" panose="02040503050406030204" pitchFamily="18" charset="0"/>
              <a:cs typeface="Arial" panose="020B0604020202020204" pitchFamily="34" charset="0"/>
            </a:endParaRPr>
          </a:p>
          <a:p>
            <a:pPr>
              <a:lnSpc>
                <a:spcPct val="80000"/>
              </a:lnSpc>
              <a:spcAft>
                <a:spcPts val="600"/>
              </a:spcAft>
              <a:buClr>
                <a:srgbClr val="07D694"/>
              </a:buClr>
              <a:buFont typeface="Wingdings" panose="05000000000000000000" pitchFamily="2" charset="2"/>
              <a:buChar char="§"/>
              <a:defRPr/>
            </a:pPr>
            <a:r>
              <a:rPr lang="en-GB" altLang="en-US" dirty="0" smtClean="0">
                <a:latin typeface="Arial" panose="020B0604020202020204" pitchFamily="34" charset="0"/>
                <a:ea typeface="Cambria" panose="02040503050406030204" pitchFamily="18" charset="0"/>
                <a:cs typeface="Arial" panose="020B0604020202020204" pitchFamily="34" charset="0"/>
              </a:rPr>
              <a:t>The scheme offers employees the opportunity to hire and then purchase a bike through a Salary Sacrifice arrangement (up to the value of £4,000). Full details are available via Employee Self Service and can also be found </a:t>
            </a:r>
            <a:r>
              <a:rPr lang="en-GB" altLang="en-US" dirty="0" smtClean="0">
                <a:latin typeface="Arial" panose="020B0604020202020204" pitchFamily="34" charset="0"/>
                <a:ea typeface="Cambria" panose="02040503050406030204" pitchFamily="18" charset="0"/>
                <a:cs typeface="Arial" panose="020B0604020202020204" pitchFamily="34" charset="0"/>
                <a:hlinkClick r:id="rId2"/>
              </a:rPr>
              <a:t>here</a:t>
            </a:r>
            <a:endParaRPr lang="en-GB" altLang="en-US" dirty="0" smtClean="0">
              <a:latin typeface="Arial" panose="020B0604020202020204" pitchFamily="34" charset="0"/>
              <a:ea typeface="Cambria" panose="02040503050406030204" pitchFamily="18" charset="0"/>
              <a:cs typeface="Arial" panose="020B0604020202020204" pitchFamily="34" charset="0"/>
            </a:endParaRPr>
          </a:p>
          <a:p>
            <a:pPr marL="0" indent="0">
              <a:spcAft>
                <a:spcPts val="600"/>
              </a:spcAft>
              <a:buClr>
                <a:srgbClr val="07D694"/>
              </a:buClr>
              <a:buNone/>
              <a:defRPr/>
            </a:pPr>
            <a:r>
              <a:rPr lang="en-GB" altLang="en-US" b="1" dirty="0" smtClean="0">
                <a:latin typeface="Arial" panose="020B0604020202020204" pitchFamily="34" charset="0"/>
                <a:ea typeface="Cambria" panose="02040503050406030204" pitchFamily="18" charset="0"/>
                <a:cs typeface="Arial" panose="020B0604020202020204" pitchFamily="34" charset="0"/>
              </a:rPr>
              <a:t/>
            </a:r>
            <a:br>
              <a:rPr lang="en-GB" altLang="en-US" b="1" dirty="0" smtClean="0">
                <a:latin typeface="Arial" panose="020B0604020202020204" pitchFamily="34" charset="0"/>
                <a:ea typeface="Cambria" panose="02040503050406030204" pitchFamily="18" charset="0"/>
                <a:cs typeface="Arial" panose="020B0604020202020204" pitchFamily="34" charset="0"/>
              </a:rPr>
            </a:br>
            <a:r>
              <a:rPr lang="en-GB" altLang="en-US" b="1" dirty="0" smtClean="0">
                <a:latin typeface="Arial" panose="020B0604020202020204" pitchFamily="34" charset="0"/>
                <a:ea typeface="Cambria" panose="02040503050406030204" pitchFamily="18" charset="0"/>
                <a:cs typeface="Arial" panose="020B0604020202020204" pitchFamily="34" charset="0"/>
              </a:rPr>
              <a:t>Tusker </a:t>
            </a:r>
            <a:r>
              <a:rPr lang="en-GB" altLang="en-US" b="1" dirty="0">
                <a:latin typeface="Arial" panose="020B0604020202020204" pitchFamily="34" charset="0"/>
                <a:ea typeface="Cambria" panose="02040503050406030204" pitchFamily="18" charset="0"/>
                <a:cs typeface="Arial" panose="020B0604020202020204" pitchFamily="34" charset="0"/>
              </a:rPr>
              <a:t>– Car Salary Sacrifice </a:t>
            </a:r>
            <a:r>
              <a:rPr lang="en-GB" altLang="en-US" b="1" dirty="0" smtClean="0">
                <a:latin typeface="Arial" panose="020B0604020202020204" pitchFamily="34" charset="0"/>
                <a:ea typeface="Cambria" panose="02040503050406030204" pitchFamily="18" charset="0"/>
                <a:cs typeface="Arial" panose="020B0604020202020204" pitchFamily="34" charset="0"/>
              </a:rPr>
              <a:t>Scheme</a:t>
            </a:r>
          </a:p>
          <a:p>
            <a:pPr>
              <a:spcAft>
                <a:spcPts val="600"/>
              </a:spcAft>
              <a:buClr>
                <a:srgbClr val="07D694"/>
              </a:buClr>
              <a:buFont typeface="Wingdings" panose="05000000000000000000" pitchFamily="2" charset="2"/>
              <a:buChar char="§"/>
              <a:defRPr/>
            </a:pPr>
            <a:r>
              <a:rPr lang="en-GB" altLang="en-US" dirty="0" smtClean="0">
                <a:latin typeface="Arial" panose="020B0604020202020204" pitchFamily="34" charset="0"/>
                <a:ea typeface="Cambria" panose="02040503050406030204" pitchFamily="18" charset="0"/>
                <a:cs typeface="Arial" panose="020B0604020202020204" pitchFamily="34" charset="0"/>
              </a:rPr>
              <a:t>As </a:t>
            </a:r>
            <a:r>
              <a:rPr lang="en-GB" altLang="en-US" dirty="0">
                <a:latin typeface="Arial" panose="020B0604020202020204" pitchFamily="34" charset="0"/>
                <a:ea typeface="Cambria" panose="02040503050406030204" pitchFamily="18" charset="0"/>
                <a:cs typeface="Arial" panose="020B0604020202020204" pitchFamily="34" charset="0"/>
              </a:rPr>
              <a:t>an employee benefit, you get to offset some of your salary before it gets taxed in exchange for a brand new </a:t>
            </a:r>
            <a:r>
              <a:rPr lang="en-GB" altLang="en-US" dirty="0" smtClean="0">
                <a:latin typeface="Arial" panose="020B0604020202020204" pitchFamily="34" charset="0"/>
                <a:ea typeface="Cambria" panose="02040503050406030204" pitchFamily="18" charset="0"/>
                <a:cs typeface="Arial" panose="020B0604020202020204" pitchFamily="34" charset="0"/>
              </a:rPr>
              <a:t>car. Full </a:t>
            </a:r>
            <a:r>
              <a:rPr lang="en-GB" altLang="en-US" dirty="0">
                <a:latin typeface="Arial" panose="020B0604020202020204" pitchFamily="34" charset="0"/>
                <a:ea typeface="Cambria" panose="02040503050406030204" pitchFamily="18" charset="0"/>
                <a:cs typeface="Arial" panose="020B0604020202020204" pitchFamily="34" charset="0"/>
              </a:rPr>
              <a:t>details </a:t>
            </a:r>
            <a:r>
              <a:rPr lang="en-GB" altLang="en-US" dirty="0" smtClean="0">
                <a:latin typeface="Arial" panose="020B0604020202020204" pitchFamily="34" charset="0"/>
                <a:ea typeface="Cambria" panose="02040503050406030204" pitchFamily="18" charset="0"/>
                <a:cs typeface="Arial" panose="020B0604020202020204" pitchFamily="34" charset="0"/>
              </a:rPr>
              <a:t>are available via Employee Self Service </a:t>
            </a:r>
            <a:r>
              <a:rPr lang="en-GB" altLang="en-US" dirty="0">
                <a:latin typeface="Arial" panose="020B0604020202020204" pitchFamily="34" charset="0"/>
                <a:ea typeface="Cambria" panose="02040503050406030204" pitchFamily="18" charset="0"/>
                <a:cs typeface="Arial" panose="020B0604020202020204" pitchFamily="34" charset="0"/>
              </a:rPr>
              <a:t>or </a:t>
            </a:r>
            <a:r>
              <a:rPr lang="en-GB" altLang="en-US" dirty="0" smtClean="0">
                <a:latin typeface="Arial" panose="020B0604020202020204" pitchFamily="34" charset="0"/>
                <a:ea typeface="Cambria" panose="02040503050406030204" pitchFamily="18" charset="0"/>
                <a:cs typeface="Arial" panose="020B0604020202020204" pitchFamily="34" charset="0"/>
                <a:hlinkClick r:id="rId3"/>
              </a:rPr>
              <a:t>tuskerdirect.com</a:t>
            </a:r>
            <a:r>
              <a:rPr lang="en-GB" altLang="en-US" dirty="0" smtClean="0">
                <a:latin typeface="Arial" panose="020B0604020202020204" pitchFamily="34" charset="0"/>
                <a:ea typeface="Cambria" panose="02040503050406030204" pitchFamily="18" charset="0"/>
                <a:cs typeface="Arial" panose="020B0604020202020204" pitchFamily="34" charset="0"/>
              </a:rPr>
              <a:t>  (Note: to be eligible you must have at least 6 months service)</a:t>
            </a:r>
          </a:p>
          <a:p>
            <a:pPr>
              <a:spcAft>
                <a:spcPts val="600"/>
              </a:spcAft>
              <a:buClr>
                <a:srgbClr val="07D694"/>
              </a:buClr>
              <a:buFont typeface="Wingdings" panose="05000000000000000000" pitchFamily="2" charset="2"/>
              <a:buChar char="§"/>
              <a:defRPr/>
            </a:pPr>
            <a:r>
              <a:rPr lang="en-GB" dirty="0" smtClean="0">
                <a:latin typeface="Arial" panose="020B0604020202020204" pitchFamily="34" charset="0"/>
                <a:ea typeface="Cambria" panose="02040503050406030204" pitchFamily="18" charset="0"/>
                <a:cs typeface="Arial" panose="020B0604020202020204" pitchFamily="34" charset="0"/>
              </a:rPr>
              <a:t>Please </a:t>
            </a:r>
            <a:r>
              <a:rPr lang="en-GB" dirty="0">
                <a:latin typeface="Arial" panose="020B0604020202020204" pitchFamily="34" charset="0"/>
                <a:ea typeface="Cambria" panose="02040503050406030204" pitchFamily="18" charset="0"/>
                <a:cs typeface="Arial" panose="020B0604020202020204" pitchFamily="34" charset="0"/>
              </a:rPr>
              <a:t>be aware that a new car by way of salary sacrifice </a:t>
            </a:r>
            <a:r>
              <a:rPr lang="en-GB" dirty="0" smtClean="0">
                <a:latin typeface="Arial" panose="020B0604020202020204" pitchFamily="34" charset="0"/>
                <a:ea typeface="Cambria" panose="02040503050406030204" pitchFamily="18" charset="0"/>
                <a:cs typeface="Arial" panose="020B0604020202020204" pitchFamily="34" charset="0"/>
              </a:rPr>
              <a:t>will incur a Benefit in Kind (BIK) which will be processed via payroll.  Full details of BIK will be available as part of this arrangement and it is your responsibility to read and understand the impact on your tax before entering into any agreement</a:t>
            </a:r>
            <a:r>
              <a:rPr lang="en-GB" dirty="0" smtClean="0">
                <a:latin typeface="Arial" panose="020B0604020202020204" pitchFamily="34" charset="0"/>
                <a:ea typeface="Cambria" panose="02040503050406030204" pitchFamily="18" charset="0"/>
                <a:cs typeface="Arial" panose="020B0604020202020204" pitchFamily="34" charset="0"/>
              </a:rPr>
              <a:t>.     </a:t>
            </a:r>
            <a:r>
              <a:rPr lang="en-GB" b="1" dirty="0" smtClean="0">
                <a:latin typeface="Arial" panose="020B0604020202020204" pitchFamily="34" charset="0"/>
                <a:ea typeface="Cambria" panose="02040503050406030204" pitchFamily="18" charset="0"/>
                <a:cs typeface="Arial" panose="020B0604020202020204" pitchFamily="34" charset="0"/>
              </a:rPr>
              <a:t>Note</a:t>
            </a:r>
            <a:r>
              <a:rPr lang="en-GB" dirty="0" smtClean="0">
                <a:latin typeface="Arial" panose="020B0604020202020204" pitchFamily="34" charset="0"/>
                <a:ea typeface="Cambria" panose="02040503050406030204" pitchFamily="18" charset="0"/>
                <a:cs typeface="Arial" panose="020B0604020202020204" pitchFamily="34" charset="0"/>
              </a:rPr>
              <a:t>: This agreement is directly between you and Tusker. </a:t>
            </a:r>
            <a:r>
              <a:rPr lang="en-GB" dirty="0">
                <a:latin typeface="Arial" panose="020B0604020202020204" pitchFamily="34" charset="0"/>
                <a:ea typeface="Cambria" panose="02040503050406030204" pitchFamily="18" charset="0"/>
                <a:cs typeface="Arial" panose="020B0604020202020204" pitchFamily="34" charset="0"/>
              </a:rPr>
              <a:t/>
            </a:r>
            <a:br>
              <a:rPr lang="en-GB" dirty="0">
                <a:latin typeface="Arial" panose="020B0604020202020204" pitchFamily="34" charset="0"/>
                <a:ea typeface="Cambria" panose="02040503050406030204" pitchFamily="18" charset="0"/>
                <a:cs typeface="Arial" panose="020B0604020202020204" pitchFamily="34" charset="0"/>
              </a:rPr>
            </a:br>
            <a:r>
              <a:rPr lang="en-GB" dirty="0" smtClean="0">
                <a:latin typeface="Arial" panose="020B0604020202020204" pitchFamily="34" charset="0"/>
                <a:ea typeface="Cambria" panose="02040503050406030204" pitchFamily="18" charset="0"/>
                <a:cs typeface="Arial" panose="020B0604020202020204" pitchFamily="34" charset="0"/>
              </a:rPr>
              <a:t/>
            </a:r>
            <a:br>
              <a:rPr lang="en-GB" dirty="0" smtClean="0">
                <a:latin typeface="Arial" panose="020B0604020202020204" pitchFamily="34" charset="0"/>
                <a:ea typeface="Cambria" panose="02040503050406030204" pitchFamily="18" charset="0"/>
                <a:cs typeface="Arial" panose="020B0604020202020204" pitchFamily="34" charset="0"/>
              </a:rPr>
            </a:br>
            <a:r>
              <a:rPr lang="en-GB" altLang="en-US" b="1" dirty="0" smtClean="0">
                <a:latin typeface="Arial" panose="020B0604020202020204" pitchFamily="34" charset="0"/>
                <a:ea typeface="Cambria" panose="02040503050406030204" pitchFamily="18" charset="0"/>
                <a:cs typeface="Arial" panose="020B0604020202020204" pitchFamily="34" charset="0"/>
              </a:rPr>
              <a:t>Additional Holiday Purchase Scheme</a:t>
            </a:r>
            <a:endParaRPr lang="en-GB" altLang="en-US" b="1" dirty="0">
              <a:latin typeface="Arial" panose="020B0604020202020204" pitchFamily="34" charset="0"/>
              <a:ea typeface="Cambria" panose="02040503050406030204" pitchFamily="18" charset="0"/>
              <a:cs typeface="Arial" panose="020B0604020202020204" pitchFamily="34" charset="0"/>
            </a:endParaRPr>
          </a:p>
          <a:p>
            <a:pPr>
              <a:spcAft>
                <a:spcPts val="600"/>
              </a:spcAft>
              <a:buClr>
                <a:srgbClr val="07D694"/>
              </a:buClr>
              <a:buFont typeface="Wingdings" panose="05000000000000000000" pitchFamily="2" charset="2"/>
              <a:buChar char="§"/>
              <a:defRPr/>
            </a:pPr>
            <a:r>
              <a:rPr lang="en-GB" altLang="en-US" dirty="0" smtClean="0">
                <a:latin typeface="Arial" panose="020B0604020202020204" pitchFamily="34" charset="0"/>
                <a:ea typeface="Cambria" panose="02040503050406030204" pitchFamily="18" charset="0"/>
                <a:cs typeface="Arial" panose="020B0604020202020204" pitchFamily="34" charset="0"/>
              </a:rPr>
              <a:t>Allows staff the opportunity to purchase additional holidays at the start of each year (up to a maximum of 5 days)</a:t>
            </a:r>
          </a:p>
          <a:p>
            <a:pPr marL="0" indent="0">
              <a:spcAft>
                <a:spcPts val="600"/>
              </a:spcAft>
              <a:buClr>
                <a:srgbClr val="07D694"/>
              </a:buClr>
              <a:buNone/>
              <a:defRPr/>
            </a:pPr>
            <a:r>
              <a:rPr lang="en-GB" altLang="en-US" b="1" dirty="0" smtClean="0">
                <a:latin typeface="Arial" panose="020B0604020202020204" pitchFamily="34" charset="0"/>
                <a:ea typeface="Cambria" panose="02040503050406030204" pitchFamily="18" charset="0"/>
                <a:cs typeface="Arial" panose="020B0604020202020204" pitchFamily="34" charset="0"/>
              </a:rPr>
              <a:t>Grenadier ICOS</a:t>
            </a:r>
          </a:p>
          <a:p>
            <a:pPr>
              <a:spcAft>
                <a:spcPts val="600"/>
              </a:spcAft>
              <a:buClr>
                <a:srgbClr val="07D694"/>
              </a:buClr>
              <a:defRPr/>
            </a:pPr>
            <a:r>
              <a:rPr lang="en-GB" altLang="en-US" dirty="0" smtClean="0">
                <a:latin typeface="Arial" panose="020B0604020202020204" pitchFamily="34" charset="0"/>
                <a:ea typeface="Cambria" panose="02040503050406030204" pitchFamily="18" charset="0"/>
                <a:cs typeface="Arial" panose="020B0604020202020204" pitchFamily="34" charset="0"/>
              </a:rPr>
              <a:t>Exciting opportunity, available to perm employees that enables them to drive a brand-new Grenadier for monthly a fee of £450, this includes comprehensive insurance and maintenance costs (just add fuel).</a:t>
            </a:r>
            <a:endParaRPr lang="en-GB" altLang="en-US" b="1" dirty="0" smtClean="0">
              <a:latin typeface="Arial" panose="020B0604020202020204" pitchFamily="34" charset="0"/>
              <a:ea typeface="Cambria" panose="02040503050406030204" pitchFamily="18" charset="0"/>
              <a:cs typeface="Arial" panose="020B0604020202020204" pitchFamily="34" charset="0"/>
            </a:endParaRPr>
          </a:p>
          <a:p>
            <a:pPr marL="0" indent="0">
              <a:spcAft>
                <a:spcPts val="600"/>
              </a:spcAft>
              <a:buClr>
                <a:srgbClr val="07D694"/>
              </a:buClr>
              <a:buNone/>
              <a:defRPr/>
            </a:pPr>
            <a:endParaRPr lang="en-GB" dirty="0">
              <a:latin typeface="Arial" panose="020B0604020202020204" pitchFamily="34" charset="0"/>
              <a:ea typeface="Cambria" panose="02040503050406030204" pitchFamily="18" charset="0"/>
              <a:cs typeface="Arial" panose="020B0604020202020204" pitchFamily="34" charset="0"/>
            </a:endParaRPr>
          </a:p>
          <a:p>
            <a:pPr marL="0" indent="0">
              <a:spcAft>
                <a:spcPts val="600"/>
              </a:spcAft>
              <a:buClr>
                <a:srgbClr val="07D694"/>
              </a:buClr>
              <a:buNone/>
              <a:defRPr/>
            </a:pPr>
            <a:endParaRPr lang="en-GB" dirty="0">
              <a:latin typeface="Arial" panose="020B0604020202020204" pitchFamily="34" charset="0"/>
              <a:ea typeface="Cambria" panose="02040503050406030204" pitchFamily="18" charset="0"/>
              <a:cs typeface="Arial" panose="020B0604020202020204" pitchFamily="34" charset="0"/>
            </a:endParaRPr>
          </a:p>
          <a:p>
            <a:endParaRPr lang="en-GB" spc="60" dirty="0"/>
          </a:p>
        </p:txBody>
      </p:sp>
      <p:sp>
        <p:nvSpPr>
          <p:cNvPr id="8" name="Text Placeholder 19"/>
          <p:cNvSpPr txBox="1">
            <a:spLocks noGrp="1"/>
          </p:cNvSpPr>
          <p:nvPr>
            <p:ph type="body" idx="4294967295"/>
          </p:nvPr>
        </p:nvSpPr>
        <p:spPr>
          <a:xfrm>
            <a:off x="0" y="431862"/>
            <a:ext cx="519113" cy="123825"/>
          </a:xfrm>
          <a:solidFill>
            <a:srgbClr val="07D694"/>
          </a:solidFill>
        </p:spPr>
        <p:txBody>
          <a:bodyPr>
            <a:noAutofit/>
          </a:bodyPr>
          <a:lstStyle>
            <a:lvl1pPr marL="0" indent="0">
              <a:lnSpc>
                <a:spcPct val="80000"/>
              </a:lnSpc>
              <a:spcAft>
                <a:spcPts val="0"/>
              </a:spcAft>
              <a:buNone/>
              <a:defRPr sz="1200" spc="-240"/>
            </a:lvl1pPr>
          </a:lstStyle>
          <a:p>
            <a:pPr lvl="0"/>
            <a:r>
              <a:rPr lang="en-US" dirty="0" smtClean="0"/>
              <a:t> </a:t>
            </a:r>
            <a:endParaRPr lang="en-GB" dirty="0"/>
          </a:p>
        </p:txBody>
      </p:sp>
    </p:spTree>
    <p:extLst>
      <p:ext uri="{BB962C8B-B14F-4D97-AF65-F5344CB8AC3E}">
        <p14:creationId xmlns:p14="http://schemas.microsoft.com/office/powerpoint/2010/main" val="2105188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109">
    <p:spTree>
      <p:nvGrpSpPr>
        <p:cNvPr id="1" name=""/>
        <p:cNvGrpSpPr/>
        <p:nvPr/>
      </p:nvGrpSpPr>
      <p:grpSpPr>
        <a:xfrm>
          <a:off x="0" y="0"/>
          <a:ext cx="0" cy="0"/>
          <a:chOff x="0" y="0"/>
          <a:chExt cx="0" cy="0"/>
        </a:xfrm>
      </p:grpSpPr>
      <p:sp>
        <p:nvSpPr>
          <p:cNvPr id="2" name="Slide Number Placeholder 15"/>
          <p:cNvSpPr txBox="1"/>
          <p:nvPr/>
        </p:nvSpPr>
        <p:spPr>
          <a:xfrm>
            <a:off x="433480" y="6516398"/>
            <a:ext cx="341318" cy="18255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57F7CCE-D9FF-4AE8-A7AF-F0CDD3B0DCA4}" type="slidenum">
              <a:t>4</a:t>
            </a:fld>
            <a:endParaRPr lang="en-GB" sz="900" b="0" i="0" u="none" strike="noStrike" kern="1200" cap="none" spc="0" baseline="0">
              <a:solidFill>
                <a:srgbClr val="FF4D06"/>
              </a:solidFill>
              <a:uFillTx/>
              <a:latin typeface="Arial"/>
            </a:endParaRPr>
          </a:p>
        </p:txBody>
      </p:sp>
      <p:sp>
        <p:nvSpPr>
          <p:cNvPr id="3" name="Text Placeholder 11"/>
          <p:cNvSpPr txBox="1">
            <a:spLocks noGrp="1"/>
          </p:cNvSpPr>
          <p:nvPr>
            <p:ph type="body" idx="4294967295"/>
          </p:nvPr>
        </p:nvSpPr>
        <p:spPr>
          <a:xfrm>
            <a:off x="904835" y="6507665"/>
            <a:ext cx="7891592" cy="200025"/>
          </a:xfrm>
        </p:spPr>
        <p:txBody>
          <a:bodyPr anchor="ctr">
            <a:noAutofit/>
          </a:bodyPr>
          <a:lstStyle/>
          <a:p>
            <a:pPr marL="0" lvl="0" indent="0">
              <a:lnSpc>
                <a:spcPct val="100000"/>
              </a:lnSpc>
              <a:spcAft>
                <a:spcPts val="0"/>
              </a:spcAft>
              <a:buNone/>
            </a:pPr>
            <a:r>
              <a:rPr lang="en-GB" sz="900" cap="all" dirty="0"/>
              <a:t>Employee benefits</a:t>
            </a:r>
          </a:p>
        </p:txBody>
      </p:sp>
      <p:sp>
        <p:nvSpPr>
          <p:cNvPr id="5" name="Text Placeholder 3"/>
          <p:cNvSpPr txBox="1">
            <a:spLocks noGrp="1"/>
          </p:cNvSpPr>
          <p:nvPr>
            <p:ph type="body" idx="4294967295"/>
          </p:nvPr>
        </p:nvSpPr>
        <p:spPr>
          <a:xfrm>
            <a:off x="507318" y="588809"/>
            <a:ext cx="11128028" cy="568199"/>
          </a:xfrm>
        </p:spPr>
        <p:txBody>
          <a:bodyPr>
            <a:noAutofit/>
          </a:bodyPr>
          <a:lstStyle/>
          <a:p>
            <a:pPr marL="0" lvl="0" indent="0">
              <a:lnSpc>
                <a:spcPct val="80000"/>
              </a:lnSpc>
              <a:spcAft>
                <a:spcPts val="0"/>
              </a:spcAft>
              <a:buNone/>
            </a:pPr>
            <a:r>
              <a:rPr lang="en-GB" sz="4400" b="1" spc="-100" dirty="0" smtClean="0"/>
              <a:t>Additional Employee Benefits</a:t>
            </a:r>
            <a:endParaRPr lang="en-GB" sz="4400" b="1" spc="-100" dirty="0"/>
          </a:p>
        </p:txBody>
      </p:sp>
      <p:sp>
        <p:nvSpPr>
          <p:cNvPr id="7" name="Text Placeholder 14"/>
          <p:cNvSpPr txBox="1">
            <a:spLocks noGrp="1"/>
          </p:cNvSpPr>
          <p:nvPr>
            <p:ph type="body" idx="4294967295"/>
          </p:nvPr>
        </p:nvSpPr>
        <p:spPr>
          <a:xfrm>
            <a:off x="507318" y="1553212"/>
            <a:ext cx="10534930" cy="4294208"/>
          </a:xfrm>
        </p:spPr>
        <p:txBody>
          <a:bodyPr>
            <a:noAutofit/>
          </a:bodyPr>
          <a:lstStyle/>
          <a:p>
            <a:pPr marL="0" lvl="0" indent="0">
              <a:buClr>
                <a:srgbClr val="FF4D06"/>
              </a:buClr>
              <a:buNone/>
            </a:pPr>
            <a:r>
              <a:rPr lang="en-GB" sz="1600" spc="60" dirty="0" err="1" smtClean="0"/>
              <a:t>Telus</a:t>
            </a:r>
            <a:r>
              <a:rPr lang="en-GB" sz="1600" spc="60" dirty="0" smtClean="0"/>
              <a:t> is a service designed to help you with all of </a:t>
            </a:r>
            <a:r>
              <a:rPr lang="en-GB" sz="1600" spc="60" dirty="0" err="1" smtClean="0"/>
              <a:t>lifes’s</a:t>
            </a:r>
            <a:r>
              <a:rPr lang="en-GB" sz="1600" spc="60" dirty="0" smtClean="0"/>
              <a:t> questions, issues or concerns.  Through </a:t>
            </a:r>
            <a:r>
              <a:rPr lang="en-GB" sz="1600" spc="60" dirty="0" err="1" smtClean="0"/>
              <a:t>Telus</a:t>
            </a:r>
            <a:r>
              <a:rPr lang="en-GB" sz="1600" spc="60" dirty="0" smtClean="0"/>
              <a:t>, O&amp;P UK employees and their families have access to a range of services including helpful resources across a wealth of online content, tools as well as a Freephone contact number.  </a:t>
            </a:r>
          </a:p>
          <a:p>
            <a:pPr marL="0" lvl="0" indent="0">
              <a:buClr>
                <a:srgbClr val="FF4D06"/>
              </a:buClr>
              <a:buNone/>
            </a:pPr>
            <a:r>
              <a:rPr lang="en-GB" sz="1600" spc="60" dirty="0" err="1" smtClean="0"/>
              <a:t>Telus</a:t>
            </a:r>
            <a:r>
              <a:rPr lang="en-GB" sz="1600" spc="60" dirty="0" smtClean="0"/>
              <a:t> is available at no cost to you.</a:t>
            </a:r>
          </a:p>
          <a:p>
            <a:pPr marL="0" lvl="0" indent="0">
              <a:buClr>
                <a:srgbClr val="FF4D06"/>
              </a:buClr>
              <a:buNone/>
            </a:pPr>
            <a:r>
              <a:rPr lang="en-GB" b="1" spc="60" dirty="0" smtClean="0"/>
              <a:t>Did you know…</a:t>
            </a:r>
          </a:p>
          <a:p>
            <a:pPr>
              <a:buClr>
                <a:srgbClr val="07D694"/>
              </a:buClr>
            </a:pPr>
            <a:r>
              <a:rPr lang="en-GB" spc="60" dirty="0" smtClean="0"/>
              <a:t>Your confidential Employee Assistance Programme is available 24/7/365?</a:t>
            </a:r>
          </a:p>
          <a:p>
            <a:pPr>
              <a:buClr>
                <a:srgbClr val="07D694"/>
              </a:buClr>
            </a:pPr>
            <a:r>
              <a:rPr lang="en-GB" spc="60" dirty="0" smtClean="0"/>
              <a:t>The EAP can assist you in creating a personal budget</a:t>
            </a:r>
          </a:p>
          <a:p>
            <a:pPr>
              <a:buClr>
                <a:srgbClr val="07D694"/>
              </a:buClr>
            </a:pPr>
            <a:r>
              <a:rPr lang="en-GB" spc="60" dirty="0" smtClean="0"/>
              <a:t>The EAP can help you find a nursery local to either your work or home</a:t>
            </a:r>
          </a:p>
          <a:p>
            <a:pPr>
              <a:buClr>
                <a:srgbClr val="07D694"/>
              </a:buClr>
            </a:pPr>
            <a:r>
              <a:rPr lang="en-GB" spc="60" dirty="0" smtClean="0"/>
              <a:t>You can receive a consultation with a Legal expert</a:t>
            </a:r>
          </a:p>
          <a:p>
            <a:pPr>
              <a:buClr>
                <a:srgbClr val="07D694"/>
              </a:buClr>
            </a:pPr>
            <a:r>
              <a:rPr lang="en-GB" spc="60" dirty="0" smtClean="0"/>
              <a:t>EAP resources can save a life?  Everybody struggles.  Let us help!</a:t>
            </a:r>
          </a:p>
          <a:p>
            <a:pPr marL="0" lvl="0" indent="0" algn="ctr">
              <a:buClr>
                <a:srgbClr val="FF4D06"/>
              </a:buClr>
              <a:buNone/>
            </a:pPr>
            <a:r>
              <a:rPr lang="en-GB" sz="1800" b="1" spc="60" dirty="0" smtClean="0"/>
              <a:t>Call: 0800 169 1920  Visit: </a:t>
            </a:r>
            <a:r>
              <a:rPr lang="en-GB" sz="1800" b="1" spc="60" dirty="0" smtClean="0"/>
              <a:t>one.telushealth.com</a:t>
            </a:r>
            <a:endParaRPr lang="en-GB" sz="1800" b="1" spc="60" dirty="0"/>
          </a:p>
          <a:p>
            <a:pPr marL="0" lvl="0" indent="0" algn="ctr">
              <a:buClr>
                <a:srgbClr val="FF4D06"/>
              </a:buClr>
              <a:buNone/>
            </a:pPr>
            <a:endParaRPr lang="en-GB" spc="60" dirty="0" smtClean="0"/>
          </a:p>
        </p:txBody>
      </p:sp>
      <p:sp>
        <p:nvSpPr>
          <p:cNvPr id="9" name="Text Placeholder 4"/>
          <p:cNvSpPr txBox="1">
            <a:spLocks noGrp="1"/>
          </p:cNvSpPr>
          <p:nvPr>
            <p:ph type="body" idx="4294967295"/>
          </p:nvPr>
        </p:nvSpPr>
        <p:spPr>
          <a:xfrm>
            <a:off x="507318" y="1161059"/>
            <a:ext cx="11128028" cy="355994"/>
          </a:xfrm>
        </p:spPr>
        <p:txBody>
          <a:bodyPr>
            <a:noAutofit/>
          </a:bodyPr>
          <a:lstStyle/>
          <a:p>
            <a:pPr marL="0" lvl="0" indent="0">
              <a:lnSpc>
                <a:spcPct val="80000"/>
              </a:lnSpc>
              <a:spcAft>
                <a:spcPts val="0"/>
              </a:spcAft>
              <a:buNone/>
            </a:pPr>
            <a:r>
              <a:rPr lang="en-GB" sz="2200" dirty="0" smtClean="0">
                <a:solidFill>
                  <a:srgbClr val="07D694"/>
                </a:solidFill>
              </a:rPr>
              <a:t>Employee Assistance Programme (EAP)</a:t>
            </a:r>
            <a:endParaRPr lang="en-GB" sz="2200" dirty="0">
              <a:solidFill>
                <a:srgbClr val="07D694"/>
              </a:solidFill>
            </a:endParaRPr>
          </a:p>
        </p:txBody>
      </p:sp>
      <p:sp>
        <p:nvSpPr>
          <p:cNvPr id="8" name="Text Placeholder 19"/>
          <p:cNvSpPr txBox="1">
            <a:spLocks noGrp="1"/>
          </p:cNvSpPr>
          <p:nvPr>
            <p:ph type="body" idx="4294967295"/>
          </p:nvPr>
        </p:nvSpPr>
        <p:spPr>
          <a:xfrm>
            <a:off x="0" y="777875"/>
            <a:ext cx="519113" cy="123825"/>
          </a:xfrm>
          <a:solidFill>
            <a:srgbClr val="07D694"/>
          </a:solidFill>
        </p:spPr>
        <p:txBody>
          <a:bodyPr>
            <a:noAutofit/>
          </a:bodyPr>
          <a:lstStyle>
            <a:lvl1pPr marL="0" indent="0">
              <a:lnSpc>
                <a:spcPct val="80000"/>
              </a:lnSpc>
              <a:spcAft>
                <a:spcPts val="0"/>
              </a:spcAft>
              <a:buNone/>
              <a:defRPr sz="1200" spc="-240"/>
            </a:lvl1pPr>
          </a:lstStyle>
          <a:p>
            <a:pPr lvl="0"/>
            <a:r>
              <a:rPr lang="en-US"/>
              <a:t> </a:t>
            </a:r>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5"/>
          <p:cNvSpPr txBox="1"/>
          <p:nvPr/>
        </p:nvSpPr>
        <p:spPr>
          <a:xfrm>
            <a:off x="433480" y="6516398"/>
            <a:ext cx="341318" cy="18255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57F7CCE-D9FF-4AE8-A7AF-F0CDD3B0DCA4}" type="slidenum">
              <a:t>5</a:t>
            </a:fld>
            <a:endParaRPr lang="en-GB" sz="900" b="0" i="0" u="none" strike="noStrike" kern="1200" cap="none" spc="0" baseline="0">
              <a:solidFill>
                <a:srgbClr val="FF4D06"/>
              </a:solidFill>
              <a:uFillTx/>
              <a:latin typeface="Arial"/>
            </a:endParaRPr>
          </a:p>
        </p:txBody>
      </p:sp>
      <p:sp>
        <p:nvSpPr>
          <p:cNvPr id="3" name="Text Placeholder 11"/>
          <p:cNvSpPr txBox="1">
            <a:spLocks noGrp="1"/>
          </p:cNvSpPr>
          <p:nvPr>
            <p:ph type="body" idx="4294967295"/>
          </p:nvPr>
        </p:nvSpPr>
        <p:spPr>
          <a:xfrm>
            <a:off x="904835" y="6507665"/>
            <a:ext cx="7891592" cy="200025"/>
          </a:xfrm>
        </p:spPr>
        <p:txBody>
          <a:bodyPr anchor="ctr">
            <a:noAutofit/>
          </a:bodyPr>
          <a:lstStyle/>
          <a:p>
            <a:pPr marL="0" lvl="0" indent="0">
              <a:lnSpc>
                <a:spcPct val="100000"/>
              </a:lnSpc>
              <a:spcAft>
                <a:spcPts val="0"/>
              </a:spcAft>
              <a:buNone/>
            </a:pPr>
            <a:r>
              <a:rPr lang="en-GB" sz="900" cap="all" dirty="0"/>
              <a:t>Employee benefits</a:t>
            </a:r>
          </a:p>
        </p:txBody>
      </p:sp>
      <p:sp>
        <p:nvSpPr>
          <p:cNvPr id="5" name="Text Placeholder 3"/>
          <p:cNvSpPr txBox="1">
            <a:spLocks noGrp="1"/>
          </p:cNvSpPr>
          <p:nvPr>
            <p:ph type="body" idx="4294967295"/>
          </p:nvPr>
        </p:nvSpPr>
        <p:spPr>
          <a:xfrm>
            <a:off x="507318" y="588809"/>
            <a:ext cx="11128028" cy="568199"/>
          </a:xfrm>
        </p:spPr>
        <p:txBody>
          <a:bodyPr>
            <a:noAutofit/>
          </a:bodyPr>
          <a:lstStyle/>
          <a:p>
            <a:pPr marL="0" lvl="0" indent="0">
              <a:lnSpc>
                <a:spcPct val="80000"/>
              </a:lnSpc>
              <a:spcAft>
                <a:spcPts val="0"/>
              </a:spcAft>
              <a:buNone/>
            </a:pPr>
            <a:r>
              <a:rPr lang="en-GB" sz="4400" b="1" spc="-100" dirty="0" smtClean="0"/>
              <a:t>Additional Employee Benefits</a:t>
            </a:r>
            <a:endParaRPr lang="en-GB" sz="4400" b="1" spc="-100" dirty="0"/>
          </a:p>
        </p:txBody>
      </p:sp>
      <p:sp>
        <p:nvSpPr>
          <p:cNvPr id="7" name="Text Placeholder 14"/>
          <p:cNvSpPr txBox="1">
            <a:spLocks noGrp="1"/>
          </p:cNvSpPr>
          <p:nvPr>
            <p:ph type="body" idx="4294967295"/>
          </p:nvPr>
        </p:nvSpPr>
        <p:spPr>
          <a:xfrm>
            <a:off x="497792" y="1992774"/>
            <a:ext cx="10534930" cy="4294208"/>
          </a:xfrm>
        </p:spPr>
        <p:txBody>
          <a:bodyPr>
            <a:noAutofit/>
          </a:bodyPr>
          <a:lstStyle/>
          <a:p>
            <a:pPr fontAlgn="base">
              <a:buClr>
                <a:srgbClr val="07D694"/>
              </a:buClr>
            </a:pPr>
            <a:r>
              <a:rPr lang="en-GB" sz="1600" spc="60" dirty="0" smtClean="0"/>
              <a:t>The Mental Health &amp; Wellbeing Initiative’s aim is to reduce the stigma and make Mental Health part of the conversation</a:t>
            </a:r>
          </a:p>
          <a:p>
            <a:pPr fontAlgn="base">
              <a:buClr>
                <a:srgbClr val="07D694"/>
              </a:buClr>
            </a:pPr>
            <a:r>
              <a:rPr lang="en-GB" sz="1600" spc="60" dirty="0" smtClean="0"/>
              <a:t>Throughout the business we have fully trained Mental Health and Wellbeing Champions &amp; Mental Health First Aiders and their "Pink Vests and Lanyards" make these trained staff easily identifiable</a:t>
            </a:r>
          </a:p>
          <a:p>
            <a:pPr fontAlgn="base">
              <a:buClr>
                <a:srgbClr val="07D694"/>
              </a:buClr>
            </a:pPr>
            <a:r>
              <a:rPr lang="en-GB" sz="1600" spc="60" dirty="0" smtClean="0"/>
              <a:t>We have established Mental Health &amp; Wellbeing Focus Groups as well as various wellbeing campaigns and initiatives, such as menopause cafes </a:t>
            </a:r>
            <a:r>
              <a:rPr lang="en-GB" sz="1600" spc="60" dirty="0"/>
              <a:t>and a Menopause Policy with all of our Managers trained in supporting staff going through the </a:t>
            </a:r>
            <a:r>
              <a:rPr lang="en-GB" sz="1600" spc="60" dirty="0" smtClean="0"/>
              <a:t>menopause</a:t>
            </a:r>
          </a:p>
          <a:p>
            <a:pPr fontAlgn="base">
              <a:buClr>
                <a:srgbClr val="07D694"/>
              </a:buClr>
            </a:pPr>
            <a:r>
              <a:rPr lang="en-GB" sz="1600" spc="60" dirty="0" smtClean="0"/>
              <a:t>We continually update and provide training and guidance  </a:t>
            </a:r>
          </a:p>
          <a:p>
            <a:pPr fontAlgn="base">
              <a:buClr>
                <a:srgbClr val="07D694"/>
              </a:buClr>
            </a:pPr>
            <a:r>
              <a:rPr lang="en-GB" sz="1600" spc="60" dirty="0" smtClean="0"/>
              <a:t>Have dedicated Mental Health &amp; Wellbeing pages on the intranet.</a:t>
            </a:r>
          </a:p>
        </p:txBody>
      </p:sp>
      <p:sp>
        <p:nvSpPr>
          <p:cNvPr id="9" name="Text Placeholder 4"/>
          <p:cNvSpPr txBox="1">
            <a:spLocks noGrp="1"/>
          </p:cNvSpPr>
          <p:nvPr>
            <p:ph type="body" idx="4294967295"/>
          </p:nvPr>
        </p:nvSpPr>
        <p:spPr>
          <a:xfrm>
            <a:off x="507318" y="1161059"/>
            <a:ext cx="11128028" cy="355994"/>
          </a:xfrm>
        </p:spPr>
        <p:txBody>
          <a:bodyPr>
            <a:noAutofit/>
          </a:bodyPr>
          <a:lstStyle/>
          <a:p>
            <a:pPr marL="0" lvl="0" indent="0">
              <a:lnSpc>
                <a:spcPct val="80000"/>
              </a:lnSpc>
              <a:spcAft>
                <a:spcPts val="0"/>
              </a:spcAft>
              <a:buNone/>
            </a:pPr>
            <a:r>
              <a:rPr lang="en-GB" sz="2200" dirty="0" smtClean="0">
                <a:solidFill>
                  <a:srgbClr val="07D694"/>
                </a:solidFill>
              </a:rPr>
              <a:t>Mental Health &amp; Wellbeing Resources</a:t>
            </a:r>
            <a:endParaRPr lang="en-GB" sz="2200" dirty="0">
              <a:solidFill>
                <a:srgbClr val="07D694"/>
              </a:solidFill>
            </a:endParaRPr>
          </a:p>
        </p:txBody>
      </p:sp>
      <p:sp>
        <p:nvSpPr>
          <p:cNvPr id="8" name="Text Placeholder 19"/>
          <p:cNvSpPr txBox="1">
            <a:spLocks noGrp="1"/>
          </p:cNvSpPr>
          <p:nvPr>
            <p:ph type="body" idx="4294967295"/>
          </p:nvPr>
        </p:nvSpPr>
        <p:spPr>
          <a:xfrm>
            <a:off x="0" y="777875"/>
            <a:ext cx="519113" cy="123825"/>
          </a:xfrm>
          <a:solidFill>
            <a:srgbClr val="07D694"/>
          </a:solidFill>
        </p:spPr>
        <p:txBody>
          <a:bodyPr>
            <a:noAutofit/>
          </a:bodyPr>
          <a:lstStyle>
            <a:lvl1pPr marL="0" indent="0">
              <a:lnSpc>
                <a:spcPct val="80000"/>
              </a:lnSpc>
              <a:spcAft>
                <a:spcPts val="0"/>
              </a:spcAft>
              <a:buNone/>
              <a:defRPr sz="1200" spc="-240"/>
            </a:lvl1pPr>
          </a:lstStyle>
          <a:p>
            <a:pPr lvl="0"/>
            <a:r>
              <a:rPr lang="en-US"/>
              <a:t> </a:t>
            </a:r>
            <a:endParaRPr lang="en-GB"/>
          </a:p>
        </p:txBody>
      </p:sp>
    </p:spTree>
    <p:extLst>
      <p:ext uri="{BB962C8B-B14F-4D97-AF65-F5344CB8AC3E}">
        <p14:creationId xmlns:p14="http://schemas.microsoft.com/office/powerpoint/2010/main" val="3562711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5"/>
          <p:cNvSpPr txBox="1"/>
          <p:nvPr/>
        </p:nvSpPr>
        <p:spPr>
          <a:xfrm>
            <a:off x="433480" y="6516398"/>
            <a:ext cx="341318" cy="18255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57F7CCE-D9FF-4AE8-A7AF-F0CDD3B0DCA4}" type="slidenum">
              <a:t>6</a:t>
            </a:fld>
            <a:endParaRPr lang="en-GB" sz="900" b="0" i="0" u="none" strike="noStrike" kern="1200" cap="none" spc="0" baseline="0">
              <a:solidFill>
                <a:srgbClr val="FF4D06"/>
              </a:solidFill>
              <a:uFillTx/>
              <a:latin typeface="Arial"/>
            </a:endParaRPr>
          </a:p>
        </p:txBody>
      </p:sp>
      <p:sp>
        <p:nvSpPr>
          <p:cNvPr id="3" name="Text Placeholder 11"/>
          <p:cNvSpPr txBox="1">
            <a:spLocks noGrp="1"/>
          </p:cNvSpPr>
          <p:nvPr>
            <p:ph type="body" idx="4294967295"/>
          </p:nvPr>
        </p:nvSpPr>
        <p:spPr>
          <a:xfrm>
            <a:off x="904835" y="6507665"/>
            <a:ext cx="7891592" cy="200025"/>
          </a:xfrm>
        </p:spPr>
        <p:txBody>
          <a:bodyPr anchor="ctr">
            <a:noAutofit/>
          </a:bodyPr>
          <a:lstStyle/>
          <a:p>
            <a:pPr marL="0" lvl="0" indent="0">
              <a:lnSpc>
                <a:spcPct val="100000"/>
              </a:lnSpc>
              <a:spcAft>
                <a:spcPts val="0"/>
              </a:spcAft>
              <a:buNone/>
            </a:pPr>
            <a:r>
              <a:rPr lang="en-GB" sz="900" cap="all" dirty="0"/>
              <a:t>Employee benefits</a:t>
            </a:r>
          </a:p>
        </p:txBody>
      </p:sp>
      <p:sp>
        <p:nvSpPr>
          <p:cNvPr id="5" name="Text Placeholder 3"/>
          <p:cNvSpPr txBox="1">
            <a:spLocks noGrp="1"/>
          </p:cNvSpPr>
          <p:nvPr>
            <p:ph type="body" idx="4294967295"/>
          </p:nvPr>
        </p:nvSpPr>
        <p:spPr>
          <a:xfrm>
            <a:off x="507318" y="588809"/>
            <a:ext cx="11128028" cy="568199"/>
          </a:xfrm>
        </p:spPr>
        <p:txBody>
          <a:bodyPr>
            <a:noAutofit/>
          </a:bodyPr>
          <a:lstStyle/>
          <a:p>
            <a:pPr marL="0" lvl="0" indent="0">
              <a:lnSpc>
                <a:spcPct val="80000"/>
              </a:lnSpc>
              <a:spcAft>
                <a:spcPts val="0"/>
              </a:spcAft>
              <a:buNone/>
            </a:pPr>
            <a:r>
              <a:rPr lang="en-GB" sz="4400" b="1" spc="-100" dirty="0" smtClean="0"/>
              <a:t>Additional Employee Benefits</a:t>
            </a:r>
            <a:endParaRPr lang="en-GB" sz="4400" b="1" spc="-100" dirty="0"/>
          </a:p>
        </p:txBody>
      </p:sp>
      <p:sp>
        <p:nvSpPr>
          <p:cNvPr id="7" name="Text Placeholder 14"/>
          <p:cNvSpPr txBox="1">
            <a:spLocks noGrp="1"/>
          </p:cNvSpPr>
          <p:nvPr>
            <p:ph type="body" idx="4294967295"/>
          </p:nvPr>
        </p:nvSpPr>
        <p:spPr>
          <a:xfrm>
            <a:off x="507317" y="1840374"/>
            <a:ext cx="10534930" cy="4294208"/>
          </a:xfrm>
        </p:spPr>
        <p:txBody>
          <a:bodyPr>
            <a:noAutofit/>
          </a:bodyPr>
          <a:lstStyle/>
          <a:p>
            <a:pPr marL="0" indent="0" fontAlgn="base">
              <a:buNone/>
            </a:pPr>
            <a:r>
              <a:rPr lang="en-GB" spc="60" dirty="0" smtClean="0"/>
              <a:t>The primary role of Occupational Health is to protect the health of all employees in their work environment, and to ensure that everyone is medically, physically and psychologically fit to carry out the job that they are employed to do.</a:t>
            </a:r>
          </a:p>
          <a:p>
            <a:pPr marL="0" indent="0" fontAlgn="base">
              <a:buNone/>
            </a:pPr>
            <a:r>
              <a:rPr lang="en-GB" spc="60" dirty="0" smtClean="0"/>
              <a:t>The Occupational Health service at Grangemouth is provided by Ethos Health (Scotland) Ltd, and their facility is located at The Hub, Suite 4, Beancross Road, Grangemouth FK3 8WH.  It is staffed by registered nurses, highly trained technicians as well as an Occupational Health Physician.</a:t>
            </a:r>
          </a:p>
          <a:p>
            <a:pPr marL="0" indent="0" fontAlgn="base">
              <a:buNone/>
            </a:pPr>
            <a:r>
              <a:rPr lang="en-GB" spc="60" dirty="0" smtClean="0"/>
              <a:t>Ethos Health provide a number of services including:</a:t>
            </a:r>
          </a:p>
          <a:p>
            <a:pPr fontAlgn="base">
              <a:spcAft>
                <a:spcPts val="600"/>
              </a:spcAft>
              <a:buClr>
                <a:srgbClr val="FF4D06"/>
              </a:buClr>
            </a:pPr>
            <a:r>
              <a:rPr lang="en-GB" spc="60" dirty="0" smtClean="0"/>
              <a:t>Pre-employment medicals</a:t>
            </a:r>
          </a:p>
          <a:p>
            <a:pPr fontAlgn="base">
              <a:spcAft>
                <a:spcPts val="600"/>
              </a:spcAft>
              <a:buClr>
                <a:srgbClr val="FF4D06"/>
              </a:buClr>
            </a:pPr>
            <a:r>
              <a:rPr lang="en-GB" spc="60" dirty="0" smtClean="0"/>
              <a:t>Statutory Health Surveillance e.g. hearing tests (audiometry)</a:t>
            </a:r>
          </a:p>
          <a:p>
            <a:pPr fontAlgn="base">
              <a:spcAft>
                <a:spcPts val="600"/>
              </a:spcAft>
              <a:buClr>
                <a:srgbClr val="FF4D06"/>
              </a:buClr>
            </a:pPr>
            <a:r>
              <a:rPr lang="en-GB" spc="60" dirty="0" smtClean="0"/>
              <a:t>Drugs and Alcohol Testing: (random, with cause and pre-employment)</a:t>
            </a:r>
          </a:p>
          <a:p>
            <a:pPr fontAlgn="base">
              <a:spcAft>
                <a:spcPts val="600"/>
              </a:spcAft>
              <a:buClr>
                <a:srgbClr val="FF4D06"/>
              </a:buClr>
            </a:pPr>
            <a:r>
              <a:rPr lang="en-GB" spc="60" dirty="0" smtClean="0"/>
              <a:t>Fitness for work assessments, including individualised rehabilitation plans</a:t>
            </a:r>
          </a:p>
          <a:p>
            <a:pPr fontAlgn="base">
              <a:spcAft>
                <a:spcPts val="600"/>
              </a:spcAft>
              <a:buClr>
                <a:srgbClr val="FF4D06"/>
              </a:buClr>
            </a:pPr>
            <a:r>
              <a:rPr lang="en-GB" spc="60" dirty="0" smtClean="0"/>
              <a:t>Subsidised Osteopath and Physiotherapy services</a:t>
            </a:r>
          </a:p>
          <a:p>
            <a:pPr fontAlgn="base">
              <a:spcAft>
                <a:spcPts val="600"/>
              </a:spcAft>
              <a:buClr>
                <a:srgbClr val="FF4D06"/>
              </a:buClr>
            </a:pPr>
            <a:r>
              <a:rPr lang="en-GB" spc="60" dirty="0" smtClean="0"/>
              <a:t>Subsidised Employee Counselling service</a:t>
            </a:r>
          </a:p>
          <a:p>
            <a:pPr fontAlgn="base">
              <a:spcAft>
                <a:spcPts val="600"/>
              </a:spcAft>
              <a:buClr>
                <a:srgbClr val="FF4D06"/>
              </a:buClr>
            </a:pPr>
            <a:r>
              <a:rPr lang="en-GB" spc="60" dirty="0" smtClean="0"/>
              <a:t>Health Promotion events</a:t>
            </a:r>
          </a:p>
          <a:p>
            <a:pPr marL="0" indent="0" fontAlgn="base">
              <a:spcAft>
                <a:spcPts val="600"/>
              </a:spcAft>
              <a:buNone/>
            </a:pPr>
            <a:endParaRPr lang="en-GB" spc="60" dirty="0" smtClean="0"/>
          </a:p>
          <a:p>
            <a:pPr marL="0" indent="0" fontAlgn="base">
              <a:spcAft>
                <a:spcPts val="600"/>
              </a:spcAft>
              <a:buNone/>
            </a:pPr>
            <a:r>
              <a:rPr lang="en-GB" spc="60" dirty="0" smtClean="0"/>
              <a:t>All generic enquiries, please send to: </a:t>
            </a:r>
            <a:r>
              <a:rPr lang="en-GB" b="1" spc="60" dirty="0" smtClean="0">
                <a:hlinkClick r:id="rId2"/>
              </a:rPr>
              <a:t>reception@ethos-health.co.uk</a:t>
            </a:r>
            <a:r>
              <a:rPr lang="en-GB" spc="60" dirty="0" smtClean="0"/>
              <a:t> or Direct Dial: </a:t>
            </a:r>
            <a:r>
              <a:rPr lang="en-GB" b="1" spc="60" dirty="0" smtClean="0"/>
              <a:t>01324 320068</a:t>
            </a:r>
            <a:r>
              <a:rPr lang="en-GB" spc="60" dirty="0" smtClean="0"/>
              <a:t> (main reception)</a:t>
            </a:r>
          </a:p>
        </p:txBody>
      </p:sp>
      <p:sp>
        <p:nvSpPr>
          <p:cNvPr id="9" name="Text Placeholder 4"/>
          <p:cNvSpPr txBox="1">
            <a:spLocks noGrp="1"/>
          </p:cNvSpPr>
          <p:nvPr>
            <p:ph type="body" idx="4294967295"/>
          </p:nvPr>
        </p:nvSpPr>
        <p:spPr>
          <a:xfrm>
            <a:off x="507318" y="1161059"/>
            <a:ext cx="11128028" cy="355994"/>
          </a:xfrm>
        </p:spPr>
        <p:txBody>
          <a:bodyPr>
            <a:noAutofit/>
          </a:bodyPr>
          <a:lstStyle/>
          <a:p>
            <a:pPr marL="0" lvl="0" indent="0">
              <a:lnSpc>
                <a:spcPct val="80000"/>
              </a:lnSpc>
              <a:spcAft>
                <a:spcPts val="0"/>
              </a:spcAft>
              <a:buNone/>
            </a:pPr>
            <a:r>
              <a:rPr lang="en-GB" sz="2200" dirty="0" smtClean="0">
                <a:solidFill>
                  <a:srgbClr val="07D694"/>
                </a:solidFill>
              </a:rPr>
              <a:t>Occupational Health Services</a:t>
            </a:r>
            <a:endParaRPr lang="en-GB" sz="2200" dirty="0">
              <a:solidFill>
                <a:srgbClr val="07D694"/>
              </a:solidFill>
            </a:endParaRPr>
          </a:p>
        </p:txBody>
      </p:sp>
      <p:sp>
        <p:nvSpPr>
          <p:cNvPr id="8" name="Text Placeholder 19"/>
          <p:cNvSpPr txBox="1">
            <a:spLocks noGrp="1"/>
          </p:cNvSpPr>
          <p:nvPr>
            <p:ph type="body" idx="4294967295"/>
          </p:nvPr>
        </p:nvSpPr>
        <p:spPr>
          <a:xfrm>
            <a:off x="0" y="777875"/>
            <a:ext cx="519113" cy="123825"/>
          </a:xfrm>
          <a:solidFill>
            <a:srgbClr val="07D694"/>
          </a:solidFill>
        </p:spPr>
        <p:txBody>
          <a:bodyPr>
            <a:noAutofit/>
          </a:bodyPr>
          <a:lstStyle>
            <a:lvl1pPr marL="0" indent="0">
              <a:lnSpc>
                <a:spcPct val="80000"/>
              </a:lnSpc>
              <a:spcAft>
                <a:spcPts val="0"/>
              </a:spcAft>
              <a:buNone/>
              <a:defRPr sz="1200" spc="-240"/>
            </a:lvl1pPr>
          </a:lstStyle>
          <a:p>
            <a:pPr lvl="0"/>
            <a:r>
              <a:rPr lang="en-US"/>
              <a:t> </a:t>
            </a:r>
            <a:endParaRPr lang="en-GB"/>
          </a:p>
        </p:txBody>
      </p:sp>
    </p:spTree>
    <p:extLst>
      <p:ext uri="{BB962C8B-B14F-4D97-AF65-F5344CB8AC3E}">
        <p14:creationId xmlns:p14="http://schemas.microsoft.com/office/powerpoint/2010/main" val="2752344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itle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468</TotalTime>
  <Words>955</Words>
  <Application>Microsoft Office PowerPoint</Application>
  <PresentationFormat>Widescreen</PresentationFormat>
  <Paragraphs>78</Paragraphs>
  <Slides>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Cambria</vt:lpstr>
      <vt:lpstr>Helvetica Neue Medium</vt:lpstr>
      <vt:lpstr>Wingdings</vt:lpstr>
      <vt:lpstr>Title Layouts</vt:lpstr>
      <vt:lpstr>Content Layouts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Longden, Richard</dc:creator>
  <cp:lastModifiedBy>Porco, Nicola S</cp:lastModifiedBy>
  <cp:revision>48</cp:revision>
  <dcterms:created xsi:type="dcterms:W3CDTF">2023-04-20T11:18:04Z</dcterms:created>
  <dcterms:modified xsi:type="dcterms:W3CDTF">2025-09-03T13:14:42Z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0x010100A6D5DBF199CF8A4E83C170B022FFC792</vt:lpwstr>
  </property>
  <property fmtid="{D5CDD505-2E9C-101B-9397-08002B2CF9AE}" pid="3" name="MediaServiceImageTags">
    <vt:lpwstr/>
  </property>
</Properties>
</file>