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687" r:id="rId5"/>
    <p:sldMasterId id="2147483701" r:id="rId6"/>
    <p:sldMasterId id="2147483731" r:id="rId7"/>
    <p:sldMasterId id="2147483682" r:id="rId8"/>
    <p:sldMasterId id="2147483707" r:id="rId9"/>
  </p:sldMasterIdLst>
  <p:notesMasterIdLst>
    <p:notesMasterId r:id="rId26"/>
  </p:notesMasterIdLst>
  <p:handoutMasterIdLst>
    <p:handoutMasterId r:id="rId27"/>
  </p:handoutMasterIdLst>
  <p:sldIdLst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8" r:id="rId17"/>
    <p:sldId id="374" r:id="rId18"/>
    <p:sldId id="370" r:id="rId19"/>
    <p:sldId id="371" r:id="rId20"/>
    <p:sldId id="372" r:id="rId21"/>
    <p:sldId id="373" r:id="rId22"/>
    <p:sldId id="369" r:id="rId23"/>
    <p:sldId id="375" r:id="rId24"/>
    <p:sldId id="376" r:id="rId2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Layouts" id="{A58DFCBB-AFD6-403F-8183-9778EFCCC3A0}">
          <p14:sldIdLst>
            <p14:sldId id="360"/>
            <p14:sldId id="361"/>
            <p14:sldId id="362"/>
            <p14:sldId id="363"/>
            <p14:sldId id="364"/>
            <p14:sldId id="365"/>
            <p14:sldId id="366"/>
            <p14:sldId id="368"/>
            <p14:sldId id="374"/>
            <p14:sldId id="370"/>
            <p14:sldId id="371"/>
            <p14:sldId id="372"/>
            <p14:sldId id="373"/>
            <p14:sldId id="369"/>
            <p14:sldId id="375"/>
            <p14:sldId id="3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08C817-A76E-73B3-DEB1-B6AB5B7FE1BA}" name="Guest User" initials="GU" userId="S::urn:spo:anon#e373815d6fb826750b41566a4007dff9742af00095349fddb51703fa7da9aa30::" providerId="AD"/>
  <p188:author id="{808A9F57-3B36-BAE7-61D7-D51463B6652F}" name="Amijs, Catelijne" initials="AC" userId="S::catelijne.amijs@ineos.com::f98a9f24-8d42-43d7-9a0f-34bd18a7fcda" providerId="AD"/>
  <p188:author id="{8CFAF5A6-E508-482C-F13A-71F1E7DCBB8D}" name="Guest User" initials="GU" userId="S::urn:spo:anon#bc1fc11164102c776211971e1a55f1366cf86be244a696d6aa8a60dc2d247106::" providerId="AD"/>
  <p188:author id="{D21311C3-F117-E5CA-5AC9-1558810F1318}" name="Mark Davis" initials="MD" userId="S::Mark@futurepresent.agency::0048085b-eff8-43da-8bc6-59780da3e2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06"/>
    <a:srgbClr val="2646D8"/>
    <a:srgbClr val="07D694"/>
    <a:srgbClr val="071637"/>
    <a:srgbClr val="B51615"/>
    <a:srgbClr val="FAFB0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2D989-73E7-422D-9FFC-8D9176689098}" v="47" dt="2026-04-13T13:44:07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js, Catelijne" userId="f98a9f24-8d42-43d7-9a0f-34bd18a7fcda" providerId="ADAL" clId="{9179F7B8-D0E3-4434-A93E-C7D13ED9CB6B}"/>
    <pc:docChg chg="undo custSel addSld delSld modSld sldOrd modSection modNotesMaster modHandout">
      <pc:chgData name="Amijs, Catelijne" userId="f98a9f24-8d42-43d7-9a0f-34bd18a7fcda" providerId="ADAL" clId="{9179F7B8-D0E3-4434-A93E-C7D13ED9CB6B}" dt="2026-04-13T13:44:07.760" v="1216"/>
      <pc:docMkLst>
        <pc:docMk/>
      </pc:docMkLst>
      <pc:sldChg chg="del">
        <pc:chgData name="Amijs, Catelijne" userId="f98a9f24-8d42-43d7-9a0f-34bd18a7fcda" providerId="ADAL" clId="{9179F7B8-D0E3-4434-A93E-C7D13ED9CB6B}" dt="2026-04-13T10:34:56.227" v="2" actId="47"/>
        <pc:sldMkLst>
          <pc:docMk/>
          <pc:sldMk cId="3893567395" sldId="359"/>
        </pc:sldMkLst>
      </pc:sldChg>
      <pc:sldChg chg="addSp delSp modSp mod modClrScheme chgLayout">
        <pc:chgData name="Amijs, Catelijne" userId="f98a9f24-8d42-43d7-9a0f-34bd18a7fcda" providerId="ADAL" clId="{9179F7B8-D0E3-4434-A93E-C7D13ED9CB6B}" dt="2026-04-13T10:36:10.807" v="18" actId="14100"/>
        <pc:sldMkLst>
          <pc:docMk/>
          <pc:sldMk cId="2090239512" sldId="360"/>
        </pc:sldMkLst>
        <pc:spChg chg="mod ord">
          <ac:chgData name="Amijs, Catelijne" userId="f98a9f24-8d42-43d7-9a0f-34bd18a7fcda" providerId="ADAL" clId="{9179F7B8-D0E3-4434-A93E-C7D13ED9CB6B}" dt="2026-04-13T10:35:15.094" v="4" actId="700"/>
          <ac:spMkLst>
            <pc:docMk/>
            <pc:sldMk cId="2090239512" sldId="360"/>
            <ac:spMk id="2" creationId="{9E337F56-E514-E07F-7DC9-A1094FC17626}"/>
          </ac:spMkLst>
        </pc:spChg>
        <pc:spChg chg="mod ord">
          <ac:chgData name="Amijs, Catelijne" userId="f98a9f24-8d42-43d7-9a0f-34bd18a7fcda" providerId="ADAL" clId="{9179F7B8-D0E3-4434-A93E-C7D13ED9CB6B}" dt="2026-04-13T10:36:10.807" v="18" actId="14100"/>
          <ac:spMkLst>
            <pc:docMk/>
            <pc:sldMk cId="2090239512" sldId="360"/>
            <ac:spMk id="3" creationId="{B232082C-1AA9-A2D1-6030-961E57CF572D}"/>
          </ac:spMkLst>
        </pc:spChg>
        <pc:spChg chg="del mod ord">
          <ac:chgData name="Amijs, Catelijne" userId="f98a9f24-8d42-43d7-9a0f-34bd18a7fcda" providerId="ADAL" clId="{9179F7B8-D0E3-4434-A93E-C7D13ED9CB6B}" dt="2026-04-13T10:35:24.004" v="6" actId="478"/>
          <ac:spMkLst>
            <pc:docMk/>
            <pc:sldMk cId="2090239512" sldId="360"/>
            <ac:spMk id="4" creationId="{2BEB5251-A591-35CE-1DF4-C0D6152D4122}"/>
          </ac:spMkLst>
        </pc:spChg>
        <pc:spChg chg="del mod ord">
          <ac:chgData name="Amijs, Catelijne" userId="f98a9f24-8d42-43d7-9a0f-34bd18a7fcda" providerId="ADAL" clId="{9179F7B8-D0E3-4434-A93E-C7D13ED9CB6B}" dt="2026-04-13T10:35:31.718" v="8" actId="478"/>
          <ac:spMkLst>
            <pc:docMk/>
            <pc:sldMk cId="2090239512" sldId="360"/>
            <ac:spMk id="5" creationId="{818D23C8-FF21-AB21-A4D8-6045CF0F57EB}"/>
          </ac:spMkLst>
        </pc:spChg>
        <pc:spChg chg="add del mod ord">
          <ac:chgData name="Amijs, Catelijne" userId="f98a9f24-8d42-43d7-9a0f-34bd18a7fcda" providerId="ADAL" clId="{9179F7B8-D0E3-4434-A93E-C7D13ED9CB6B}" dt="2026-04-13T10:35:15.094" v="4" actId="700"/>
          <ac:spMkLst>
            <pc:docMk/>
            <pc:sldMk cId="2090239512" sldId="360"/>
            <ac:spMk id="6" creationId="{5F981E80-B114-0198-7386-1C3CBFB3FB8F}"/>
          </ac:spMkLst>
        </pc:spChg>
        <pc:spChg chg="add del mod ord">
          <ac:chgData name="Amijs, Catelijne" userId="f98a9f24-8d42-43d7-9a0f-34bd18a7fcda" providerId="ADAL" clId="{9179F7B8-D0E3-4434-A93E-C7D13ED9CB6B}" dt="2026-04-13T10:35:15.094" v="4" actId="700"/>
          <ac:spMkLst>
            <pc:docMk/>
            <pc:sldMk cId="2090239512" sldId="360"/>
            <ac:spMk id="7" creationId="{625F8188-11D3-C86F-006B-8FA0D8F876D8}"/>
          </ac:spMkLst>
        </pc:spChg>
        <pc:spChg chg="add del mod ord">
          <ac:chgData name="Amijs, Catelijne" userId="f98a9f24-8d42-43d7-9a0f-34bd18a7fcda" providerId="ADAL" clId="{9179F7B8-D0E3-4434-A93E-C7D13ED9CB6B}" dt="2026-04-13T10:35:27.541" v="7" actId="478"/>
          <ac:spMkLst>
            <pc:docMk/>
            <pc:sldMk cId="2090239512" sldId="360"/>
            <ac:spMk id="8" creationId="{625971CA-5377-6AFC-185E-F18B8EBFC039}"/>
          </ac:spMkLst>
        </pc:spChg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398705842" sldId="361"/>
        </pc:sldMkLst>
      </pc:sldChg>
      <pc:sldChg chg="addSp delSp modSp new mod modClrScheme chgLayout">
        <pc:chgData name="Amijs, Catelijne" userId="f98a9f24-8d42-43d7-9a0f-34bd18a7fcda" providerId="ADAL" clId="{9179F7B8-D0E3-4434-A93E-C7D13ED9CB6B}" dt="2026-04-13T10:37:20.250" v="38" actId="20577"/>
        <pc:sldMkLst>
          <pc:docMk/>
          <pc:sldMk cId="1197193594" sldId="361"/>
        </pc:sldMkLst>
        <pc:spChg chg="del mod ord">
          <ac:chgData name="Amijs, Catelijne" userId="f98a9f24-8d42-43d7-9a0f-34bd18a7fcda" providerId="ADAL" clId="{9179F7B8-D0E3-4434-A93E-C7D13ED9CB6B}" dt="2026-04-13T10:36:23.111" v="20" actId="700"/>
          <ac:spMkLst>
            <pc:docMk/>
            <pc:sldMk cId="1197193594" sldId="361"/>
            <ac:spMk id="2" creationId="{DE827DBB-DA07-490B-8D65-337651FECFA8}"/>
          </ac:spMkLst>
        </pc:spChg>
        <pc:spChg chg="del mod ord">
          <ac:chgData name="Amijs, Catelijne" userId="f98a9f24-8d42-43d7-9a0f-34bd18a7fcda" providerId="ADAL" clId="{9179F7B8-D0E3-4434-A93E-C7D13ED9CB6B}" dt="2026-04-13T10:36:23.111" v="20" actId="700"/>
          <ac:spMkLst>
            <pc:docMk/>
            <pc:sldMk cId="1197193594" sldId="361"/>
            <ac:spMk id="3" creationId="{0C6CC884-9CB6-7F06-3B54-8AD53CCD4B10}"/>
          </ac:spMkLst>
        </pc:spChg>
        <pc:spChg chg="del mod ord">
          <ac:chgData name="Amijs, Catelijne" userId="f98a9f24-8d42-43d7-9a0f-34bd18a7fcda" providerId="ADAL" clId="{9179F7B8-D0E3-4434-A93E-C7D13ED9CB6B}" dt="2026-04-13T10:36:23.111" v="20" actId="700"/>
          <ac:spMkLst>
            <pc:docMk/>
            <pc:sldMk cId="1197193594" sldId="361"/>
            <ac:spMk id="4" creationId="{F063EF47-DEF3-5488-5569-07122FC5FDB2}"/>
          </ac:spMkLst>
        </pc:spChg>
        <pc:spChg chg="add del mod ord">
          <ac:chgData name="Amijs, Catelijne" userId="f98a9f24-8d42-43d7-9a0f-34bd18a7fcda" providerId="ADAL" clId="{9179F7B8-D0E3-4434-A93E-C7D13ED9CB6B}" dt="2026-04-13T10:36:26.130" v="21" actId="700"/>
          <ac:spMkLst>
            <pc:docMk/>
            <pc:sldMk cId="1197193594" sldId="361"/>
            <ac:spMk id="5" creationId="{F6EE0117-C85A-6D6E-4A1C-16BEDF07244F}"/>
          </ac:spMkLst>
        </pc:spChg>
        <pc:spChg chg="add del mod ord">
          <ac:chgData name="Amijs, Catelijne" userId="f98a9f24-8d42-43d7-9a0f-34bd18a7fcda" providerId="ADAL" clId="{9179F7B8-D0E3-4434-A93E-C7D13ED9CB6B}" dt="2026-04-13T10:36:26.130" v="21" actId="700"/>
          <ac:spMkLst>
            <pc:docMk/>
            <pc:sldMk cId="1197193594" sldId="361"/>
            <ac:spMk id="6" creationId="{928D50F1-6281-93F7-34A2-C312B2919C1B}"/>
          </ac:spMkLst>
        </pc:spChg>
        <pc:spChg chg="add del mod ord">
          <ac:chgData name="Amijs, Catelijne" userId="f98a9f24-8d42-43d7-9a0f-34bd18a7fcda" providerId="ADAL" clId="{9179F7B8-D0E3-4434-A93E-C7D13ED9CB6B}" dt="2026-04-13T10:36:26.130" v="21" actId="700"/>
          <ac:spMkLst>
            <pc:docMk/>
            <pc:sldMk cId="1197193594" sldId="361"/>
            <ac:spMk id="7" creationId="{461D83A2-C991-CEA1-CAFA-47B1F8FC909E}"/>
          </ac:spMkLst>
        </pc:spChg>
        <pc:spChg chg="add mod ord">
          <ac:chgData name="Amijs, Catelijne" userId="f98a9f24-8d42-43d7-9a0f-34bd18a7fcda" providerId="ADAL" clId="{9179F7B8-D0E3-4434-A93E-C7D13ED9CB6B}" dt="2026-04-13T10:36:38.461" v="30" actId="20577"/>
          <ac:spMkLst>
            <pc:docMk/>
            <pc:sldMk cId="1197193594" sldId="361"/>
            <ac:spMk id="8" creationId="{C59DD23F-51FE-6110-AFD4-654A4CA3A1F7}"/>
          </ac:spMkLst>
        </pc:spChg>
        <pc:spChg chg="add mod ord">
          <ac:chgData name="Amijs, Catelijne" userId="f98a9f24-8d42-43d7-9a0f-34bd18a7fcda" providerId="ADAL" clId="{9179F7B8-D0E3-4434-A93E-C7D13ED9CB6B}" dt="2026-04-13T10:37:20.250" v="38" actId="20577"/>
          <ac:spMkLst>
            <pc:docMk/>
            <pc:sldMk cId="1197193594" sldId="361"/>
            <ac:spMk id="9" creationId="{B93A4FE2-9CE9-3A03-C90A-B7E5CFD188FE}"/>
          </ac:spMkLst>
        </pc:spChg>
      </pc:sldChg>
      <pc:sldChg chg="delSp modSp new mod">
        <pc:chgData name="Amijs, Catelijne" userId="f98a9f24-8d42-43d7-9a0f-34bd18a7fcda" providerId="ADAL" clId="{9179F7B8-D0E3-4434-A93E-C7D13ED9CB6B}" dt="2026-04-13T11:44:22.460" v="1194" actId="2710"/>
        <pc:sldMkLst>
          <pc:docMk/>
          <pc:sldMk cId="2322605753" sldId="362"/>
        </pc:sldMkLst>
        <pc:spChg chg="mod">
          <ac:chgData name="Amijs, Catelijne" userId="f98a9f24-8d42-43d7-9a0f-34bd18a7fcda" providerId="ADAL" clId="{9179F7B8-D0E3-4434-A93E-C7D13ED9CB6B}" dt="2026-04-13T10:37:45.020" v="63" actId="20577"/>
          <ac:spMkLst>
            <pc:docMk/>
            <pc:sldMk cId="2322605753" sldId="362"/>
            <ac:spMk id="3" creationId="{0618E253-E83A-312A-38E3-49188E675B80}"/>
          </ac:spMkLst>
        </pc:spChg>
        <pc:spChg chg="del">
          <ac:chgData name="Amijs, Catelijne" userId="f98a9f24-8d42-43d7-9a0f-34bd18a7fcda" providerId="ADAL" clId="{9179F7B8-D0E3-4434-A93E-C7D13ED9CB6B}" dt="2026-04-13T10:45:08.942" v="266" actId="478"/>
          <ac:spMkLst>
            <pc:docMk/>
            <pc:sldMk cId="2322605753" sldId="362"/>
            <ac:spMk id="4" creationId="{4469BD35-9023-B37A-5644-CD779FAC1D61}"/>
          </ac:spMkLst>
        </pc:spChg>
        <pc:spChg chg="mod">
          <ac:chgData name="Amijs, Catelijne" userId="f98a9f24-8d42-43d7-9a0f-34bd18a7fcda" providerId="ADAL" clId="{9179F7B8-D0E3-4434-A93E-C7D13ED9CB6B}" dt="2026-04-13T11:44:22.460" v="1194" actId="2710"/>
          <ac:spMkLst>
            <pc:docMk/>
            <pc:sldMk cId="2322605753" sldId="362"/>
            <ac:spMk id="5" creationId="{0E7A3735-FB85-4F32-AB97-954DB490476E}"/>
          </ac:spMkLst>
        </pc:spChg>
      </pc:sldChg>
      <pc:sldChg chg="addSp delSp modSp new mod">
        <pc:chgData name="Amijs, Catelijne" userId="f98a9f24-8d42-43d7-9a0f-34bd18a7fcda" providerId="ADAL" clId="{9179F7B8-D0E3-4434-A93E-C7D13ED9CB6B}" dt="2026-04-13T10:52:57.149" v="359" actId="14100"/>
        <pc:sldMkLst>
          <pc:docMk/>
          <pc:sldMk cId="1407261671" sldId="363"/>
        </pc:sldMkLst>
        <pc:spChg chg="mod">
          <ac:chgData name="Amijs, Catelijne" userId="f98a9f24-8d42-43d7-9a0f-34bd18a7fcda" providerId="ADAL" clId="{9179F7B8-D0E3-4434-A93E-C7D13ED9CB6B}" dt="2026-04-13T10:40:33.290" v="114" actId="20577"/>
          <ac:spMkLst>
            <pc:docMk/>
            <pc:sldMk cId="1407261671" sldId="363"/>
            <ac:spMk id="3" creationId="{C761E182-4EAF-233F-9EE9-FC1CB9C9E62D}"/>
          </ac:spMkLst>
        </pc:spChg>
        <pc:spChg chg="del">
          <ac:chgData name="Amijs, Catelijne" userId="f98a9f24-8d42-43d7-9a0f-34bd18a7fcda" providerId="ADAL" clId="{9179F7B8-D0E3-4434-A93E-C7D13ED9CB6B}" dt="2026-04-13T10:45:13.243" v="267" actId="478"/>
          <ac:spMkLst>
            <pc:docMk/>
            <pc:sldMk cId="1407261671" sldId="363"/>
            <ac:spMk id="4" creationId="{19630051-9354-D770-28DE-339B7B27B357}"/>
          </ac:spMkLst>
        </pc:spChg>
        <pc:spChg chg="mod">
          <ac:chgData name="Amijs, Catelijne" userId="f98a9f24-8d42-43d7-9a0f-34bd18a7fcda" providerId="ADAL" clId="{9179F7B8-D0E3-4434-A93E-C7D13ED9CB6B}" dt="2026-04-13T10:52:57.149" v="359" actId="14100"/>
          <ac:spMkLst>
            <pc:docMk/>
            <pc:sldMk cId="1407261671" sldId="363"/>
            <ac:spMk id="5" creationId="{14040F99-2A7C-374A-4013-CF06D8C1FE3C}"/>
          </ac:spMkLst>
        </pc:spChg>
        <pc:spChg chg="add mod">
          <ac:chgData name="Amijs, Catelijne" userId="f98a9f24-8d42-43d7-9a0f-34bd18a7fcda" providerId="ADAL" clId="{9179F7B8-D0E3-4434-A93E-C7D13ED9CB6B}" dt="2026-04-13T10:48:27.542" v="276" actId="20577"/>
          <ac:spMkLst>
            <pc:docMk/>
            <pc:sldMk cId="1407261671" sldId="363"/>
            <ac:spMk id="8" creationId="{46F12149-BD18-CED7-B109-09C869812371}"/>
          </ac:spMkLst>
        </pc:spChg>
        <pc:spChg chg="add mod">
          <ac:chgData name="Amijs, Catelijne" userId="f98a9f24-8d42-43d7-9a0f-34bd18a7fcda" providerId="ADAL" clId="{9179F7B8-D0E3-4434-A93E-C7D13ED9CB6B}" dt="2026-04-13T10:48:49.224" v="296" actId="20577"/>
          <ac:spMkLst>
            <pc:docMk/>
            <pc:sldMk cId="1407261671" sldId="363"/>
            <ac:spMk id="9" creationId="{DC519081-EF30-A07A-32CF-E9A0DA46C8C0}"/>
          </ac:spMkLst>
        </pc:spChg>
        <pc:spChg chg="add mod">
          <ac:chgData name="Amijs, Catelijne" userId="f98a9f24-8d42-43d7-9a0f-34bd18a7fcda" providerId="ADAL" clId="{9179F7B8-D0E3-4434-A93E-C7D13ED9CB6B}" dt="2026-04-13T10:49:37.016" v="340" actId="20577"/>
          <ac:spMkLst>
            <pc:docMk/>
            <pc:sldMk cId="1407261671" sldId="363"/>
            <ac:spMk id="10" creationId="{45D9098F-4A87-BE50-02C7-66CDE169AF85}"/>
          </ac:spMkLst>
        </pc:spChg>
        <pc:spChg chg="add mod">
          <ac:chgData name="Amijs, Catelijne" userId="f98a9f24-8d42-43d7-9a0f-34bd18a7fcda" providerId="ADAL" clId="{9179F7B8-D0E3-4434-A93E-C7D13ED9CB6B}" dt="2026-04-13T10:49:12.695" v="313" actId="20577"/>
          <ac:spMkLst>
            <pc:docMk/>
            <pc:sldMk cId="1407261671" sldId="363"/>
            <ac:spMk id="11" creationId="{AA9F1AF7-F611-EDFC-3B0B-55A2BAE7F606}"/>
          </ac:spMkLst>
        </pc:spChg>
        <pc:picChg chg="add mod">
          <ac:chgData name="Amijs, Catelijne" userId="f98a9f24-8d42-43d7-9a0f-34bd18a7fcda" providerId="ADAL" clId="{9179F7B8-D0E3-4434-A93E-C7D13ED9CB6B}" dt="2026-04-13T10:42:35.416" v="183" actId="14100"/>
          <ac:picMkLst>
            <pc:docMk/>
            <pc:sldMk cId="1407261671" sldId="363"/>
            <ac:picMk id="7" creationId="{2EE44EA7-3C55-94BB-00D8-CDC28D12397F}"/>
          </ac:picMkLst>
        </pc:picChg>
      </pc:sldChg>
      <pc:sldChg chg="addSp delSp modSp add mod modClrScheme chgLayout">
        <pc:chgData name="Amijs, Catelijne" userId="f98a9f24-8d42-43d7-9a0f-34bd18a7fcda" providerId="ADAL" clId="{9179F7B8-D0E3-4434-A93E-C7D13ED9CB6B}" dt="2026-04-13T11:45:25.304" v="1208" actId="20577"/>
        <pc:sldMkLst>
          <pc:docMk/>
          <pc:sldMk cId="2494175821" sldId="364"/>
        </pc:sldMkLst>
        <pc:spChg chg="mod ord">
          <ac:chgData name="Amijs, Catelijne" userId="f98a9f24-8d42-43d7-9a0f-34bd18a7fcda" providerId="ADAL" clId="{9179F7B8-D0E3-4434-A93E-C7D13ED9CB6B}" dt="2026-04-13T10:50:23.452" v="344" actId="700"/>
          <ac:spMkLst>
            <pc:docMk/>
            <pc:sldMk cId="2494175821" sldId="364"/>
            <ac:spMk id="2" creationId="{74B6D60B-49AD-AB7B-AEC3-AAE577766068}"/>
          </ac:spMkLst>
        </pc:spChg>
        <pc:spChg chg="mod ord">
          <ac:chgData name="Amijs, Catelijne" userId="f98a9f24-8d42-43d7-9a0f-34bd18a7fcda" providerId="ADAL" clId="{9179F7B8-D0E3-4434-A93E-C7D13ED9CB6B}" dt="2026-04-13T10:50:23.452" v="344" actId="700"/>
          <ac:spMkLst>
            <pc:docMk/>
            <pc:sldMk cId="2494175821" sldId="364"/>
            <ac:spMk id="3" creationId="{4AA18E6A-7D3B-AA44-5ECE-04C0B1A860C9}"/>
          </ac:spMkLst>
        </pc:spChg>
        <pc:spChg chg="add mod ord">
          <ac:chgData name="Amijs, Catelijne" userId="f98a9f24-8d42-43d7-9a0f-34bd18a7fcda" providerId="ADAL" clId="{9179F7B8-D0E3-4434-A93E-C7D13ED9CB6B}" dt="2026-04-13T11:45:25.304" v="1208" actId="20577"/>
          <ac:spMkLst>
            <pc:docMk/>
            <pc:sldMk cId="2494175821" sldId="364"/>
            <ac:spMk id="4" creationId="{7C7ABAD5-5A33-C778-4F19-F440BE835E94}"/>
          </ac:spMkLst>
        </pc:spChg>
        <pc:spChg chg="mod ord">
          <ac:chgData name="Amijs, Catelijne" userId="f98a9f24-8d42-43d7-9a0f-34bd18a7fcda" providerId="ADAL" clId="{9179F7B8-D0E3-4434-A93E-C7D13ED9CB6B}" dt="2026-04-13T10:53:05.146" v="368" actId="1036"/>
          <ac:spMkLst>
            <pc:docMk/>
            <pc:sldMk cId="2494175821" sldId="364"/>
            <ac:spMk id="5" creationId="{EB93D7A4-23D5-9B03-E2A2-CCA9A598A9DF}"/>
          </ac:spMkLst>
        </pc:spChg>
        <pc:spChg chg="del">
          <ac:chgData name="Amijs, Catelijne" userId="f98a9f24-8d42-43d7-9a0f-34bd18a7fcda" providerId="ADAL" clId="{9179F7B8-D0E3-4434-A93E-C7D13ED9CB6B}" dt="2026-04-13T10:50:18.851" v="343" actId="478"/>
          <ac:spMkLst>
            <pc:docMk/>
            <pc:sldMk cId="2494175821" sldId="364"/>
            <ac:spMk id="8" creationId="{55E3494D-B979-19CC-A071-2E4EBA31AFFF}"/>
          </ac:spMkLst>
        </pc:spChg>
        <pc:spChg chg="del">
          <ac:chgData name="Amijs, Catelijne" userId="f98a9f24-8d42-43d7-9a0f-34bd18a7fcda" providerId="ADAL" clId="{9179F7B8-D0E3-4434-A93E-C7D13ED9CB6B}" dt="2026-04-13T10:50:18.851" v="343" actId="478"/>
          <ac:spMkLst>
            <pc:docMk/>
            <pc:sldMk cId="2494175821" sldId="364"/>
            <ac:spMk id="9" creationId="{66680B31-B004-210B-28ED-6B70D9F4534C}"/>
          </ac:spMkLst>
        </pc:spChg>
        <pc:spChg chg="del">
          <ac:chgData name="Amijs, Catelijne" userId="f98a9f24-8d42-43d7-9a0f-34bd18a7fcda" providerId="ADAL" clId="{9179F7B8-D0E3-4434-A93E-C7D13ED9CB6B}" dt="2026-04-13T10:50:18.851" v="343" actId="478"/>
          <ac:spMkLst>
            <pc:docMk/>
            <pc:sldMk cId="2494175821" sldId="364"/>
            <ac:spMk id="10" creationId="{A2599D90-5881-E2AA-4B7F-C49E859CECBD}"/>
          </ac:spMkLst>
        </pc:spChg>
        <pc:spChg chg="del">
          <ac:chgData name="Amijs, Catelijne" userId="f98a9f24-8d42-43d7-9a0f-34bd18a7fcda" providerId="ADAL" clId="{9179F7B8-D0E3-4434-A93E-C7D13ED9CB6B}" dt="2026-04-13T10:50:18.851" v="343" actId="478"/>
          <ac:spMkLst>
            <pc:docMk/>
            <pc:sldMk cId="2494175821" sldId="364"/>
            <ac:spMk id="11" creationId="{154E3BE7-5E05-6028-A27C-3CB909BDC3E0}"/>
          </ac:spMkLst>
        </pc:spChg>
        <pc:picChg chg="del">
          <ac:chgData name="Amijs, Catelijne" userId="f98a9f24-8d42-43d7-9a0f-34bd18a7fcda" providerId="ADAL" clId="{9179F7B8-D0E3-4434-A93E-C7D13ED9CB6B}" dt="2026-04-13T10:50:14.707" v="342" actId="478"/>
          <ac:picMkLst>
            <pc:docMk/>
            <pc:sldMk cId="2494175821" sldId="364"/>
            <ac:picMk id="7" creationId="{04A6688B-1579-E6FC-6AB9-7D29BA5B442A}"/>
          </ac:picMkLst>
        </pc:picChg>
        <pc:picChg chg="add mod">
          <ac:chgData name="Amijs, Catelijne" userId="f98a9f24-8d42-43d7-9a0f-34bd18a7fcda" providerId="ADAL" clId="{9179F7B8-D0E3-4434-A93E-C7D13ED9CB6B}" dt="2026-04-13T11:28:30.840" v="1096" actId="1076"/>
          <ac:picMkLst>
            <pc:docMk/>
            <pc:sldMk cId="2494175821" sldId="364"/>
            <ac:picMk id="12" creationId="{0954586D-2879-C2C3-632D-7714C162CEE0}"/>
          </ac:picMkLst>
        </pc:picChg>
        <pc:picChg chg="add mod">
          <ac:chgData name="Amijs, Catelijne" userId="f98a9f24-8d42-43d7-9a0f-34bd18a7fcda" providerId="ADAL" clId="{9179F7B8-D0E3-4434-A93E-C7D13ED9CB6B}" dt="2026-04-13T11:29:02.624" v="1105" actId="1036"/>
          <ac:picMkLst>
            <pc:docMk/>
            <pc:sldMk cId="2494175821" sldId="364"/>
            <ac:picMk id="14" creationId="{B92964C0-7C1F-2AB3-C1B2-5E9951412B70}"/>
          </ac:picMkLst>
        </pc:picChg>
      </pc:sldChg>
      <pc:sldChg chg="addSp modSp add mod">
        <pc:chgData name="Amijs, Catelijne" userId="f98a9f24-8d42-43d7-9a0f-34bd18a7fcda" providerId="ADAL" clId="{9179F7B8-D0E3-4434-A93E-C7D13ED9CB6B}" dt="2026-04-13T11:30:35.834" v="1129" actId="255"/>
        <pc:sldMkLst>
          <pc:docMk/>
          <pc:sldMk cId="730654433" sldId="365"/>
        </pc:sldMkLst>
        <pc:spChg chg="mod">
          <ac:chgData name="Amijs, Catelijne" userId="f98a9f24-8d42-43d7-9a0f-34bd18a7fcda" providerId="ADAL" clId="{9179F7B8-D0E3-4434-A93E-C7D13ED9CB6B}" dt="2026-04-13T11:30:35.834" v="1129" actId="255"/>
          <ac:spMkLst>
            <pc:docMk/>
            <pc:sldMk cId="730654433" sldId="365"/>
            <ac:spMk id="4" creationId="{12D7E339-D088-4038-E6C7-C61E6B48173C}"/>
          </ac:spMkLst>
        </pc:spChg>
        <pc:picChg chg="add mod">
          <ac:chgData name="Amijs, Catelijne" userId="f98a9f24-8d42-43d7-9a0f-34bd18a7fcda" providerId="ADAL" clId="{9179F7B8-D0E3-4434-A93E-C7D13ED9CB6B}" dt="2026-04-13T10:54:44.347" v="390" actId="14100"/>
          <ac:picMkLst>
            <pc:docMk/>
            <pc:sldMk cId="730654433" sldId="365"/>
            <ac:picMk id="7" creationId="{C784278A-0F1C-2163-7D21-4CAE3D29B366}"/>
          </ac:picMkLst>
        </pc:picChg>
      </pc:sldChg>
      <pc:sldChg chg="addSp delSp modSp add mod">
        <pc:chgData name="Amijs, Catelijne" userId="f98a9f24-8d42-43d7-9a0f-34bd18a7fcda" providerId="ADAL" clId="{9179F7B8-D0E3-4434-A93E-C7D13ED9CB6B}" dt="2026-04-13T11:33:17" v="1169" actId="1076"/>
        <pc:sldMkLst>
          <pc:docMk/>
          <pc:sldMk cId="2968034355" sldId="366"/>
        </pc:sldMkLst>
        <pc:spChg chg="mod">
          <ac:chgData name="Amijs, Catelijne" userId="f98a9f24-8d42-43d7-9a0f-34bd18a7fcda" providerId="ADAL" clId="{9179F7B8-D0E3-4434-A93E-C7D13ED9CB6B}" dt="2026-04-13T11:33:07.520" v="1166" actId="14100"/>
          <ac:spMkLst>
            <pc:docMk/>
            <pc:sldMk cId="2968034355" sldId="366"/>
            <ac:spMk id="4" creationId="{0983DC60-CFE7-1884-6139-C33B9D22C80B}"/>
          </ac:spMkLst>
        </pc:spChg>
        <pc:spChg chg="mod">
          <ac:chgData name="Amijs, Catelijne" userId="f98a9f24-8d42-43d7-9a0f-34bd18a7fcda" providerId="ADAL" clId="{9179F7B8-D0E3-4434-A93E-C7D13ED9CB6B}" dt="2026-04-13T10:59:32.530" v="544" actId="20577"/>
          <ac:spMkLst>
            <pc:docMk/>
            <pc:sldMk cId="2968034355" sldId="366"/>
            <ac:spMk id="5" creationId="{D02D501F-E3DF-BAD9-D72D-04B2D00E7EA7}"/>
          </ac:spMkLst>
        </pc:spChg>
        <pc:picChg chg="del">
          <ac:chgData name="Amijs, Catelijne" userId="f98a9f24-8d42-43d7-9a0f-34bd18a7fcda" providerId="ADAL" clId="{9179F7B8-D0E3-4434-A93E-C7D13ED9CB6B}" dt="2026-04-13T10:56:32.380" v="521" actId="478"/>
          <ac:picMkLst>
            <pc:docMk/>
            <pc:sldMk cId="2968034355" sldId="366"/>
            <ac:picMk id="7" creationId="{EDB664EA-A8E0-ABA8-F4BB-ECB94F55A56F}"/>
          </ac:picMkLst>
        </pc:picChg>
        <pc:picChg chg="add mod">
          <ac:chgData name="Amijs, Catelijne" userId="f98a9f24-8d42-43d7-9a0f-34bd18a7fcda" providerId="ADAL" clId="{9179F7B8-D0E3-4434-A93E-C7D13ED9CB6B}" dt="2026-04-13T11:33:17" v="1169" actId="1076"/>
          <ac:picMkLst>
            <pc:docMk/>
            <pc:sldMk cId="2968034355" sldId="366"/>
            <ac:picMk id="8" creationId="{13454F47-353A-14C1-0955-D62A4C3037F8}"/>
          </ac:picMkLst>
        </pc:picChg>
      </pc:sldChg>
      <pc:sldChg chg="addSp delSp modSp add del mod ord">
        <pc:chgData name="Amijs, Catelijne" userId="f98a9f24-8d42-43d7-9a0f-34bd18a7fcda" providerId="ADAL" clId="{9179F7B8-D0E3-4434-A93E-C7D13ED9CB6B}" dt="2026-04-13T11:03:43.582" v="626" actId="47"/>
        <pc:sldMkLst>
          <pc:docMk/>
          <pc:sldMk cId="1581937716" sldId="367"/>
        </pc:sldMkLst>
        <pc:spChg chg="mod">
          <ac:chgData name="Amijs, Catelijne" userId="f98a9f24-8d42-43d7-9a0f-34bd18a7fcda" providerId="ADAL" clId="{9179F7B8-D0E3-4434-A93E-C7D13ED9CB6B}" dt="2026-04-13T11:01:14.441" v="607" actId="20577"/>
          <ac:spMkLst>
            <pc:docMk/>
            <pc:sldMk cId="1581937716" sldId="367"/>
            <ac:spMk id="4" creationId="{6DABFCB7-1909-9118-BFE3-E331D1716487}"/>
          </ac:spMkLst>
        </pc:spChg>
        <pc:spChg chg="del mod">
          <ac:chgData name="Amijs, Catelijne" userId="f98a9f24-8d42-43d7-9a0f-34bd18a7fcda" providerId="ADAL" clId="{9179F7B8-D0E3-4434-A93E-C7D13ED9CB6B}" dt="2026-04-13T11:00:18.553" v="575" actId="478"/>
          <ac:spMkLst>
            <pc:docMk/>
            <pc:sldMk cId="1581937716" sldId="367"/>
            <ac:spMk id="5" creationId="{D8A7746A-E90D-BC96-02A8-4BFAA2D115AA}"/>
          </ac:spMkLst>
        </pc:spChg>
        <pc:spChg chg="add del mod">
          <ac:chgData name="Amijs, Catelijne" userId="f98a9f24-8d42-43d7-9a0f-34bd18a7fcda" providerId="ADAL" clId="{9179F7B8-D0E3-4434-A93E-C7D13ED9CB6B}" dt="2026-04-13T11:00:23.269" v="578" actId="478"/>
          <ac:spMkLst>
            <pc:docMk/>
            <pc:sldMk cId="1581937716" sldId="367"/>
            <ac:spMk id="7" creationId="{338A7A34-38CA-C7CB-986A-2C54B65D3FA0}"/>
          </ac:spMkLst>
        </pc:spChg>
        <pc:spChg chg="add mod">
          <ac:chgData name="Amijs, Catelijne" userId="f98a9f24-8d42-43d7-9a0f-34bd18a7fcda" providerId="ADAL" clId="{9179F7B8-D0E3-4434-A93E-C7D13ED9CB6B}" dt="2026-04-13T11:00:33.868" v="603" actId="20577"/>
          <ac:spMkLst>
            <pc:docMk/>
            <pc:sldMk cId="1581937716" sldId="367"/>
            <ac:spMk id="8" creationId="{63BB23EB-7E6E-5F2E-883D-D8F2E63F0F97}"/>
          </ac:spMkLst>
        </pc:spChg>
      </pc:sldChg>
      <pc:sldChg chg="addSp delSp modSp add mod">
        <pc:chgData name="Amijs, Catelijne" userId="f98a9f24-8d42-43d7-9a0f-34bd18a7fcda" providerId="ADAL" clId="{9179F7B8-D0E3-4434-A93E-C7D13ED9CB6B}" dt="2026-04-13T11:34:02.260" v="1176" actId="478"/>
        <pc:sldMkLst>
          <pc:docMk/>
          <pc:sldMk cId="2598249246" sldId="368"/>
        </pc:sldMkLst>
        <pc:picChg chg="add mod">
          <ac:chgData name="Amijs, Catelijne" userId="f98a9f24-8d42-43d7-9a0f-34bd18a7fcda" providerId="ADAL" clId="{9179F7B8-D0E3-4434-A93E-C7D13ED9CB6B}" dt="2026-04-13T11:02:01.873" v="614" actId="1076"/>
          <ac:picMkLst>
            <pc:docMk/>
            <pc:sldMk cId="2598249246" sldId="368"/>
            <ac:picMk id="6" creationId="{BFAF981A-610B-7E65-FDDA-9662724B4B91}"/>
          </ac:picMkLst>
        </pc:picChg>
        <pc:picChg chg="add del mod">
          <ac:chgData name="Amijs, Catelijne" userId="f98a9f24-8d42-43d7-9a0f-34bd18a7fcda" providerId="ADAL" clId="{9179F7B8-D0E3-4434-A93E-C7D13ED9CB6B}" dt="2026-04-13T11:34:02.260" v="1176" actId="478"/>
          <ac:picMkLst>
            <pc:docMk/>
            <pc:sldMk cId="2598249246" sldId="368"/>
            <ac:picMk id="9" creationId="{61B2A537-80E4-529E-61FA-0B7A8DE7FF4F}"/>
          </ac:picMkLst>
        </pc:picChg>
      </pc:sldChg>
      <pc:sldChg chg="addSp modSp add mod ord">
        <pc:chgData name="Amijs, Catelijne" userId="f98a9f24-8d42-43d7-9a0f-34bd18a7fcda" providerId="ADAL" clId="{9179F7B8-D0E3-4434-A93E-C7D13ED9CB6B}" dt="2026-04-13T11:20:00.394" v="964" actId="1076"/>
        <pc:sldMkLst>
          <pc:docMk/>
          <pc:sldMk cId="2615559905" sldId="369"/>
        </pc:sldMkLst>
        <pc:spChg chg="mod">
          <ac:chgData name="Amijs, Catelijne" userId="f98a9f24-8d42-43d7-9a0f-34bd18a7fcda" providerId="ADAL" clId="{9179F7B8-D0E3-4434-A93E-C7D13ED9CB6B}" dt="2026-04-13T11:16:49.574" v="879" actId="20577"/>
          <ac:spMkLst>
            <pc:docMk/>
            <pc:sldMk cId="2615559905" sldId="369"/>
            <ac:spMk id="3" creationId="{D90A43A9-E567-DA78-1609-16E8C0A2CF3C}"/>
          </ac:spMkLst>
        </pc:spChg>
        <pc:spChg chg="mod">
          <ac:chgData name="Amijs, Catelijne" userId="f98a9f24-8d42-43d7-9a0f-34bd18a7fcda" providerId="ADAL" clId="{9179F7B8-D0E3-4434-A93E-C7D13ED9CB6B}" dt="2026-04-13T11:19:16.348" v="957" actId="6549"/>
          <ac:spMkLst>
            <pc:docMk/>
            <pc:sldMk cId="2615559905" sldId="369"/>
            <ac:spMk id="5" creationId="{0A2036DD-9C07-DB72-C05E-05AA4FA68945}"/>
          </ac:spMkLst>
        </pc:spChg>
        <pc:picChg chg="add mod">
          <ac:chgData name="Amijs, Catelijne" userId="f98a9f24-8d42-43d7-9a0f-34bd18a7fcda" providerId="ADAL" clId="{9179F7B8-D0E3-4434-A93E-C7D13ED9CB6B}" dt="2026-04-13T11:20:00.394" v="964" actId="1076"/>
          <ac:picMkLst>
            <pc:docMk/>
            <pc:sldMk cId="2615559905" sldId="369"/>
            <ac:picMk id="6" creationId="{3F5798D2-8501-30AB-AE77-9576677B4FC5}"/>
          </ac:picMkLst>
        </pc:picChg>
      </pc:sldChg>
      <pc:sldChg chg="addSp modSp add mod">
        <pc:chgData name="Amijs, Catelijne" userId="f98a9f24-8d42-43d7-9a0f-34bd18a7fcda" providerId="ADAL" clId="{9179F7B8-D0E3-4434-A93E-C7D13ED9CB6B}" dt="2026-04-13T11:47:32.214" v="1210" actId="20577"/>
        <pc:sldMkLst>
          <pc:docMk/>
          <pc:sldMk cId="3471161176" sldId="370"/>
        </pc:sldMkLst>
        <pc:spChg chg="mod">
          <ac:chgData name="Amijs, Catelijne" userId="f98a9f24-8d42-43d7-9a0f-34bd18a7fcda" providerId="ADAL" clId="{9179F7B8-D0E3-4434-A93E-C7D13ED9CB6B}" dt="2026-04-13T11:04:05.188" v="649" actId="20577"/>
          <ac:spMkLst>
            <pc:docMk/>
            <pc:sldMk cId="3471161176" sldId="370"/>
            <ac:spMk id="3" creationId="{15A24C92-BA5D-1EE2-1712-A64A8CB3F127}"/>
          </ac:spMkLst>
        </pc:spChg>
        <pc:spChg chg="mod">
          <ac:chgData name="Amijs, Catelijne" userId="f98a9f24-8d42-43d7-9a0f-34bd18a7fcda" providerId="ADAL" clId="{9179F7B8-D0E3-4434-A93E-C7D13ED9CB6B}" dt="2026-04-13T11:47:32.214" v="1210" actId="20577"/>
          <ac:spMkLst>
            <pc:docMk/>
            <pc:sldMk cId="3471161176" sldId="370"/>
            <ac:spMk id="5" creationId="{537F1F6D-E80D-17B9-41C5-C24640D53F15}"/>
          </ac:spMkLst>
        </pc:spChg>
        <pc:picChg chg="add mod">
          <ac:chgData name="Amijs, Catelijne" userId="f98a9f24-8d42-43d7-9a0f-34bd18a7fcda" providerId="ADAL" clId="{9179F7B8-D0E3-4434-A93E-C7D13ED9CB6B}" dt="2026-04-13T11:35:34.704" v="1188" actId="14100"/>
          <ac:picMkLst>
            <pc:docMk/>
            <pc:sldMk cId="3471161176" sldId="370"/>
            <ac:picMk id="6" creationId="{00BB54A2-1720-FFF2-CEC2-9500F1D24273}"/>
          </ac:picMkLst>
        </pc:picChg>
        <pc:picChg chg="add mod">
          <ac:chgData name="Amijs, Catelijne" userId="f98a9f24-8d42-43d7-9a0f-34bd18a7fcda" providerId="ADAL" clId="{9179F7B8-D0E3-4434-A93E-C7D13ED9CB6B}" dt="2026-04-13T11:35:37.736" v="1189" actId="1035"/>
          <ac:picMkLst>
            <pc:docMk/>
            <pc:sldMk cId="3471161176" sldId="370"/>
            <ac:picMk id="8" creationId="{8208053B-0E46-370D-C9FD-94FDB5246E9D}"/>
          </ac:picMkLst>
        </pc:picChg>
      </pc:sldChg>
      <pc:sldChg chg="addSp delSp modSp add mod">
        <pc:chgData name="Amijs, Catelijne" userId="f98a9f24-8d42-43d7-9a0f-34bd18a7fcda" providerId="ADAL" clId="{9179F7B8-D0E3-4434-A93E-C7D13ED9CB6B}" dt="2026-04-13T11:07:20.750" v="673" actId="1076"/>
        <pc:sldMkLst>
          <pc:docMk/>
          <pc:sldMk cId="2157460493" sldId="371"/>
        </pc:sldMkLst>
        <pc:spChg chg="mod">
          <ac:chgData name="Amijs, Catelijne" userId="f98a9f24-8d42-43d7-9a0f-34bd18a7fcda" providerId="ADAL" clId="{9179F7B8-D0E3-4434-A93E-C7D13ED9CB6B}" dt="2026-04-13T11:06:53.079" v="668" actId="179"/>
          <ac:spMkLst>
            <pc:docMk/>
            <pc:sldMk cId="2157460493" sldId="371"/>
            <ac:spMk id="5" creationId="{EDA171E8-35A9-676E-250B-FA73BA8F3656}"/>
          </ac:spMkLst>
        </pc:spChg>
        <pc:picChg chg="del">
          <ac:chgData name="Amijs, Catelijne" userId="f98a9f24-8d42-43d7-9a0f-34bd18a7fcda" providerId="ADAL" clId="{9179F7B8-D0E3-4434-A93E-C7D13ED9CB6B}" dt="2026-04-13T11:06:58.537" v="669" actId="478"/>
          <ac:picMkLst>
            <pc:docMk/>
            <pc:sldMk cId="2157460493" sldId="371"/>
            <ac:picMk id="6" creationId="{343050A4-2E23-68DD-E416-8B782DB747D3}"/>
          </ac:picMkLst>
        </pc:picChg>
        <pc:picChg chg="add mod">
          <ac:chgData name="Amijs, Catelijne" userId="f98a9f24-8d42-43d7-9a0f-34bd18a7fcda" providerId="ADAL" clId="{9179F7B8-D0E3-4434-A93E-C7D13ED9CB6B}" dt="2026-04-13T11:07:20.750" v="673" actId="1076"/>
          <ac:picMkLst>
            <pc:docMk/>
            <pc:sldMk cId="2157460493" sldId="371"/>
            <ac:picMk id="7" creationId="{2C3841B0-2748-7D5B-D930-755985BBA193}"/>
          </ac:picMkLst>
        </pc:picChg>
      </pc:sldChg>
      <pc:sldChg chg="addSp delSp modSp add mod">
        <pc:chgData name="Amijs, Catelijne" userId="f98a9f24-8d42-43d7-9a0f-34bd18a7fcda" providerId="ADAL" clId="{9179F7B8-D0E3-4434-A93E-C7D13ED9CB6B}" dt="2026-04-13T11:09:43.145" v="740" actId="1076"/>
        <pc:sldMkLst>
          <pc:docMk/>
          <pc:sldMk cId="375164132" sldId="372"/>
        </pc:sldMkLst>
        <pc:spChg chg="mod">
          <ac:chgData name="Amijs, Catelijne" userId="f98a9f24-8d42-43d7-9a0f-34bd18a7fcda" providerId="ADAL" clId="{9179F7B8-D0E3-4434-A93E-C7D13ED9CB6B}" dt="2026-04-13T11:09:29.757" v="736" actId="14100"/>
          <ac:spMkLst>
            <pc:docMk/>
            <pc:sldMk cId="375164132" sldId="372"/>
            <ac:spMk id="5" creationId="{ED954E89-BB3C-9575-A7D1-0135F0E54CE2}"/>
          </ac:spMkLst>
        </pc:spChg>
        <pc:picChg chg="add mod">
          <ac:chgData name="Amijs, Catelijne" userId="f98a9f24-8d42-43d7-9a0f-34bd18a7fcda" providerId="ADAL" clId="{9179F7B8-D0E3-4434-A93E-C7D13ED9CB6B}" dt="2026-04-13T11:09:39.991" v="739" actId="1076"/>
          <ac:picMkLst>
            <pc:docMk/>
            <pc:sldMk cId="375164132" sldId="372"/>
            <ac:picMk id="6" creationId="{8D2185B8-6A73-23FE-EFD0-E000A23BFAD8}"/>
          </ac:picMkLst>
        </pc:picChg>
        <pc:picChg chg="del mod">
          <ac:chgData name="Amijs, Catelijne" userId="f98a9f24-8d42-43d7-9a0f-34bd18a7fcda" providerId="ADAL" clId="{9179F7B8-D0E3-4434-A93E-C7D13ED9CB6B}" dt="2026-04-13T11:08:12.815" v="687" actId="478"/>
          <ac:picMkLst>
            <pc:docMk/>
            <pc:sldMk cId="375164132" sldId="372"/>
            <ac:picMk id="7" creationId="{B0478147-B4A8-DF98-2050-28DA0AD721D1}"/>
          </ac:picMkLst>
        </pc:picChg>
        <pc:picChg chg="add mod">
          <ac:chgData name="Amijs, Catelijne" userId="f98a9f24-8d42-43d7-9a0f-34bd18a7fcda" providerId="ADAL" clId="{9179F7B8-D0E3-4434-A93E-C7D13ED9CB6B}" dt="2026-04-13T11:09:43.145" v="740" actId="1076"/>
          <ac:picMkLst>
            <pc:docMk/>
            <pc:sldMk cId="375164132" sldId="372"/>
            <ac:picMk id="9" creationId="{CA3CD1E8-7FB0-9FCA-5A22-3865C9B5CAFC}"/>
          </ac:picMkLst>
        </pc:picChg>
      </pc:sldChg>
      <pc:sldChg chg="addSp delSp modSp add mod">
        <pc:chgData name="Amijs, Catelijne" userId="f98a9f24-8d42-43d7-9a0f-34bd18a7fcda" providerId="ADAL" clId="{9179F7B8-D0E3-4434-A93E-C7D13ED9CB6B}" dt="2026-04-13T11:48:31.739" v="1215" actId="208"/>
        <pc:sldMkLst>
          <pc:docMk/>
          <pc:sldMk cId="212223247" sldId="373"/>
        </pc:sldMkLst>
        <pc:spChg chg="mod">
          <ac:chgData name="Amijs, Catelijne" userId="f98a9f24-8d42-43d7-9a0f-34bd18a7fcda" providerId="ADAL" clId="{9179F7B8-D0E3-4434-A93E-C7D13ED9CB6B}" dt="2026-04-13T11:10:28.571" v="784" actId="20577"/>
          <ac:spMkLst>
            <pc:docMk/>
            <pc:sldMk cId="212223247" sldId="373"/>
            <ac:spMk id="3" creationId="{2EF99587-44E2-7488-A36E-440C3F7A88A2}"/>
          </ac:spMkLst>
        </pc:spChg>
        <pc:spChg chg="mod">
          <ac:chgData name="Amijs, Catelijne" userId="f98a9f24-8d42-43d7-9a0f-34bd18a7fcda" providerId="ADAL" clId="{9179F7B8-D0E3-4434-A93E-C7D13ED9CB6B}" dt="2026-04-13T11:48:22.964" v="1214" actId="207"/>
          <ac:spMkLst>
            <pc:docMk/>
            <pc:sldMk cId="212223247" sldId="373"/>
            <ac:spMk id="5" creationId="{CC0A36A3-FD58-0D5E-B27A-F2905CC0F988}"/>
          </ac:spMkLst>
        </pc:spChg>
        <pc:spChg chg="add mod">
          <ac:chgData name="Amijs, Catelijne" userId="f98a9f24-8d42-43d7-9a0f-34bd18a7fcda" providerId="ADAL" clId="{9179F7B8-D0E3-4434-A93E-C7D13ED9CB6B}" dt="2026-04-13T11:48:31.739" v="1215" actId="208"/>
          <ac:spMkLst>
            <pc:docMk/>
            <pc:sldMk cId="212223247" sldId="373"/>
            <ac:spMk id="8" creationId="{C7C9B75F-D16D-EF84-578E-C02CC0EA0E73}"/>
          </ac:spMkLst>
        </pc:spChg>
        <pc:picChg chg="del">
          <ac:chgData name="Amijs, Catelijne" userId="f98a9f24-8d42-43d7-9a0f-34bd18a7fcda" providerId="ADAL" clId="{9179F7B8-D0E3-4434-A93E-C7D13ED9CB6B}" dt="2026-04-13T11:09:59.136" v="743" actId="478"/>
          <ac:picMkLst>
            <pc:docMk/>
            <pc:sldMk cId="212223247" sldId="373"/>
            <ac:picMk id="6" creationId="{C5D5FDB6-9E89-963B-4B6E-46B1DF6EB434}"/>
          </ac:picMkLst>
        </pc:picChg>
        <pc:picChg chg="add mod">
          <ac:chgData name="Amijs, Catelijne" userId="f98a9f24-8d42-43d7-9a0f-34bd18a7fcda" providerId="ADAL" clId="{9179F7B8-D0E3-4434-A93E-C7D13ED9CB6B}" dt="2026-04-13T11:14:12.673" v="822" actId="14100"/>
          <ac:picMkLst>
            <pc:docMk/>
            <pc:sldMk cId="212223247" sldId="373"/>
            <ac:picMk id="7" creationId="{9BFF22B3-A1F4-2D11-9DD9-262B9C02C331}"/>
          </ac:picMkLst>
        </pc:picChg>
        <pc:picChg chg="del">
          <ac:chgData name="Amijs, Catelijne" userId="f98a9f24-8d42-43d7-9a0f-34bd18a7fcda" providerId="ADAL" clId="{9179F7B8-D0E3-4434-A93E-C7D13ED9CB6B}" dt="2026-04-13T11:09:57.408" v="742" actId="478"/>
          <ac:picMkLst>
            <pc:docMk/>
            <pc:sldMk cId="212223247" sldId="373"/>
            <ac:picMk id="9" creationId="{6355378C-C242-4E6E-136F-A84967B6D34C}"/>
          </ac:picMkLst>
        </pc:picChg>
      </pc:sldChg>
      <pc:sldChg chg="add">
        <pc:chgData name="Amijs, Catelijne" userId="f98a9f24-8d42-43d7-9a0f-34bd18a7fcda" providerId="ADAL" clId="{9179F7B8-D0E3-4434-A93E-C7D13ED9CB6B}" dt="2026-04-13T11:16:22.901" v="858" actId="2890"/>
        <pc:sldMkLst>
          <pc:docMk/>
          <pc:sldMk cId="2239350912" sldId="374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1646752761" sldId="375"/>
        </pc:sldMkLst>
      </pc:sldChg>
      <pc:sldChg chg="addSp delSp modSp add mod">
        <pc:chgData name="Amijs, Catelijne" userId="f98a9f24-8d42-43d7-9a0f-34bd18a7fcda" providerId="ADAL" clId="{9179F7B8-D0E3-4434-A93E-C7D13ED9CB6B}" dt="2026-04-13T11:24:13.565" v="1017" actId="1076"/>
        <pc:sldMkLst>
          <pc:docMk/>
          <pc:sldMk cId="2539749187" sldId="375"/>
        </pc:sldMkLst>
        <pc:spChg chg="mod">
          <ac:chgData name="Amijs, Catelijne" userId="f98a9f24-8d42-43d7-9a0f-34bd18a7fcda" providerId="ADAL" clId="{9179F7B8-D0E3-4434-A93E-C7D13ED9CB6B}" dt="2026-04-13T11:24:04.874" v="1014" actId="14100"/>
          <ac:spMkLst>
            <pc:docMk/>
            <pc:sldMk cId="2539749187" sldId="375"/>
            <ac:spMk id="5" creationId="{0503FE49-31C9-DC41-02F8-A26F4D2213C4}"/>
          </ac:spMkLst>
        </pc:spChg>
        <pc:picChg chg="del">
          <ac:chgData name="Amijs, Catelijne" userId="f98a9f24-8d42-43d7-9a0f-34bd18a7fcda" providerId="ADAL" clId="{9179F7B8-D0E3-4434-A93E-C7D13ED9CB6B}" dt="2026-04-13T11:20:21.494" v="967" actId="478"/>
          <ac:picMkLst>
            <pc:docMk/>
            <pc:sldMk cId="2539749187" sldId="375"/>
            <ac:picMk id="6" creationId="{7629A913-B257-167C-17E7-D773C8718AD6}"/>
          </ac:picMkLst>
        </pc:picChg>
        <pc:picChg chg="add mod">
          <ac:chgData name="Amijs, Catelijne" userId="f98a9f24-8d42-43d7-9a0f-34bd18a7fcda" providerId="ADAL" clId="{9179F7B8-D0E3-4434-A93E-C7D13ED9CB6B}" dt="2026-04-13T11:22:33.939" v="984" actId="1076"/>
          <ac:picMkLst>
            <pc:docMk/>
            <pc:sldMk cId="2539749187" sldId="375"/>
            <ac:picMk id="7" creationId="{4243B0B9-E40F-20D2-D463-8EC0EAEC069F}"/>
          </ac:picMkLst>
        </pc:picChg>
        <pc:picChg chg="add mod">
          <ac:chgData name="Amijs, Catelijne" userId="f98a9f24-8d42-43d7-9a0f-34bd18a7fcda" providerId="ADAL" clId="{9179F7B8-D0E3-4434-A93E-C7D13ED9CB6B}" dt="2026-04-13T11:24:13.565" v="1017" actId="1076"/>
          <ac:picMkLst>
            <pc:docMk/>
            <pc:sldMk cId="2539749187" sldId="375"/>
            <ac:picMk id="9" creationId="{1539160A-C737-8942-1DD2-9247A22905F3}"/>
          </ac:picMkLst>
        </pc:picChg>
      </pc:sldChg>
      <pc:sldChg chg="delSp modSp add mod ord">
        <pc:chgData name="Amijs, Catelijne" userId="f98a9f24-8d42-43d7-9a0f-34bd18a7fcda" providerId="ADAL" clId="{9179F7B8-D0E3-4434-A93E-C7D13ED9CB6B}" dt="2026-04-13T11:26:25.681" v="1091" actId="20577"/>
        <pc:sldMkLst>
          <pc:docMk/>
          <pc:sldMk cId="4099069147" sldId="376"/>
        </pc:sldMkLst>
        <pc:spChg chg="mod">
          <ac:chgData name="Amijs, Catelijne" userId="f98a9f24-8d42-43d7-9a0f-34bd18a7fcda" providerId="ADAL" clId="{9179F7B8-D0E3-4434-A93E-C7D13ED9CB6B}" dt="2026-04-13T11:24:48.007" v="1029" actId="20577"/>
          <ac:spMkLst>
            <pc:docMk/>
            <pc:sldMk cId="4099069147" sldId="376"/>
            <ac:spMk id="3" creationId="{0552B9CD-EB6A-E44D-48CB-F1912733C868}"/>
          </ac:spMkLst>
        </pc:spChg>
        <pc:spChg chg="mod">
          <ac:chgData name="Amijs, Catelijne" userId="f98a9f24-8d42-43d7-9a0f-34bd18a7fcda" providerId="ADAL" clId="{9179F7B8-D0E3-4434-A93E-C7D13ED9CB6B}" dt="2026-04-13T11:26:25.681" v="1091" actId="20577"/>
          <ac:spMkLst>
            <pc:docMk/>
            <pc:sldMk cId="4099069147" sldId="376"/>
            <ac:spMk id="5" creationId="{2D08578D-69A0-87C0-07D0-4481D213722A}"/>
          </ac:spMkLst>
        </pc:spChg>
        <pc:picChg chg="del">
          <ac:chgData name="Amijs, Catelijne" userId="f98a9f24-8d42-43d7-9a0f-34bd18a7fcda" providerId="ADAL" clId="{9179F7B8-D0E3-4434-A93E-C7D13ED9CB6B}" dt="2026-04-13T11:24:39.438" v="1022" actId="478"/>
          <ac:picMkLst>
            <pc:docMk/>
            <pc:sldMk cId="4099069147" sldId="376"/>
            <ac:picMk id="6" creationId="{A1B3DEA9-1500-B784-1C40-9590959072AA}"/>
          </ac:picMkLst>
        </pc:picChg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891154419" sldId="378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1174635529" sldId="380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828112635" sldId="381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4246156207" sldId="382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3092785007" sldId="383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198057353" sldId="384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2816023197" sldId="385"/>
        </pc:sldMkLst>
      </pc:sldChg>
      <pc:sldChg chg="del">
        <pc:chgData name="Amijs, Catelijne" userId="f98a9f24-8d42-43d7-9a0f-34bd18a7fcda" providerId="ADAL" clId="{9179F7B8-D0E3-4434-A93E-C7D13ED9CB6B}" dt="2026-04-13T10:34:47.671" v="0" actId="47"/>
        <pc:sldMkLst>
          <pc:docMk/>
          <pc:sldMk cId="1827985517" sldId="393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2706187088" sldId="395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1287446666" sldId="397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2992563066" sldId="403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1825786938" sldId="405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310987803" sldId="406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3428798363" sldId="407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1531381425" sldId="408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1356789185" sldId="1214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3084480419" sldId="1215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3298977411" sldId="1216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3453878431" sldId="1218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2686459219" sldId="1219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1871609925" sldId="1220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2609818894" sldId="1221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1996579842" sldId="1223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2605403678" sldId="1227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1241626857" sldId="1229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4118853881" sldId="1230"/>
        </pc:sldMkLst>
      </pc:sldChg>
      <pc:sldChg chg="del">
        <pc:chgData name="Amijs, Catelijne" userId="f98a9f24-8d42-43d7-9a0f-34bd18a7fcda" providerId="ADAL" clId="{9179F7B8-D0E3-4434-A93E-C7D13ED9CB6B}" dt="2026-04-13T10:34:47.671" v="0" actId="47"/>
        <pc:sldMkLst>
          <pc:docMk/>
          <pc:sldMk cId="2552716115" sldId="1231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610600598" sldId="1232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2421184595" sldId="1233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3348008906" sldId="1234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2717923274" sldId="1235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1813433867" sldId="1236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1259483427" sldId="1238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84831877" sldId="1239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3310116254" sldId="1240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448376175" sldId="1241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705811610" sldId="1242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172705551" sldId="1243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576541444" sldId="1246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2878234204" sldId="1247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3661382803" sldId="1248"/>
        </pc:sldMkLst>
      </pc:sldChg>
      <pc:sldChg chg="del">
        <pc:chgData name="Amijs, Catelijne" userId="f98a9f24-8d42-43d7-9a0f-34bd18a7fcda" providerId="ADAL" clId="{9179F7B8-D0E3-4434-A93E-C7D13ED9CB6B}" dt="2026-04-13T10:34:54.175" v="1" actId="47"/>
        <pc:sldMkLst>
          <pc:docMk/>
          <pc:sldMk cId="3928353696" sldId="124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A8D30-D4E9-038B-D795-ECB81EA86A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3ABCC-E523-9F0A-922D-D66F598664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636E8-6CA6-4FF4-BE25-FC739F1CE26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0C512-56F4-D459-4589-2408C03B4C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48BF5-CFF8-61A9-CA2E-1676B44F62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AA34F-78FD-4B4A-8FC7-F2DF560EB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97208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10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1DF02-F690-450A-ADDF-FD25AD0207E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10B74-EEC8-4284-99B2-985BFCF7A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FC432F38-8FA6-C133-548F-D89F944B3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95268" y="-1"/>
            <a:ext cx="2518888" cy="715389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FA9BC5C-7686-6298-D44F-21CA8D2DE3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 h 6858000"/>
              <a:gd name="connsiteX3" fmla="*/ 5885584 w 6096000"/>
              <a:gd name="connsiteY3" fmla="*/ 1 h 6858000"/>
              <a:gd name="connsiteX4" fmla="*/ 5885584 w 6096000"/>
              <a:gd name="connsiteY4" fmla="*/ 1993173 h 6858000"/>
              <a:gd name="connsiteX5" fmla="*/ 6096000 w 6096000"/>
              <a:gd name="connsiteY5" fmla="*/ 1993173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1"/>
                </a:lnTo>
                <a:lnTo>
                  <a:pt x="5885584" y="1"/>
                </a:lnTo>
                <a:lnTo>
                  <a:pt x="5885584" y="1993173"/>
                </a:lnTo>
                <a:lnTo>
                  <a:pt x="6096000" y="199317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4D9A837B-C273-1322-F327-EAA396638E13}"/>
              </a:ext>
            </a:extLst>
          </p:cNvPr>
          <p:cNvSpPr/>
          <p:nvPr userDrawn="1"/>
        </p:nvSpPr>
        <p:spPr>
          <a:xfrm rot="5400000">
            <a:off x="4994206" y="5756206"/>
            <a:ext cx="1993172" cy="210415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F627E94D-C891-E092-8E58-744889551EB0}"/>
              </a:ext>
            </a:extLst>
          </p:cNvPr>
          <p:cNvSpPr/>
          <p:nvPr userDrawn="1"/>
        </p:nvSpPr>
        <p:spPr>
          <a:xfrm rot="5400000">
            <a:off x="11090206" y="891379"/>
            <a:ext cx="1993172" cy="210415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5187C7-90F3-D78C-E937-F3A0892CF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300" y="2977562"/>
            <a:ext cx="5026046" cy="2165548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text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500F345-7C44-55A9-7775-FDF0F4DAC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300" y="5109911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06C4C4F-59AC-9E4B-4971-6013FEDCF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300" y="5816492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Month 2023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E2DCB1-5009-6748-33E0-3236413EB2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1792" y="567958"/>
            <a:ext cx="1815978" cy="9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8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ext -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506F18BC-8974-FE3B-DD25-DF2920F8D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200C5C-7458-BAEF-675D-1F392A0EA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0BECCD-86C6-A2BF-5BAF-A82F06A89DF0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463FB-6FEE-64CF-A0C9-5214EF7B0C8A}"/>
              </a:ext>
            </a:extLst>
          </p:cNvPr>
          <p:cNvSpPr/>
          <p:nvPr userDrawn="1"/>
        </p:nvSpPr>
        <p:spPr>
          <a:xfrm>
            <a:off x="11831216" y="6357367"/>
            <a:ext cx="360783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6856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D325B3-A518-F5D1-6F22-A49AF1ADE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67069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F6B11A3-A69B-47EE-A48C-6C218AA10A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35" name="Content Placeholder 33">
            <a:extLst>
              <a:ext uri="{FF2B5EF4-FFF2-40B4-BE49-F238E27FC236}">
                <a16:creationId xmlns:a16="http://schemas.microsoft.com/office/drawing/2014/main" id="{756E6E3D-19B0-EB48-AC07-3C080935724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0863" y="1979729"/>
            <a:ext cx="11090275" cy="3968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icon to insert table or chart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389D47-AB15-6F21-0A55-4238E48BD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3AF3B-EFBE-9FF7-DBE5-65128ADCFBFD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7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&amp; Chart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F6B11A3-A69B-47EE-A48C-6C218AA10A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590" y="1243741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35" name="Content Placeholder 33">
            <a:extLst>
              <a:ext uri="{FF2B5EF4-FFF2-40B4-BE49-F238E27FC236}">
                <a16:creationId xmlns:a16="http://schemas.microsoft.com/office/drawing/2014/main" id="{756E6E3D-19B0-EB48-AC07-3C080935724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23013" y="1979729"/>
            <a:ext cx="5318125" cy="3968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icon to insert table or chart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12664DE-447B-8293-FFC6-161CE7DC8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DD37B9-4092-E043-E79C-92D8009D6AAF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D481B806-CC34-C486-7338-8628EAA3B6E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7319" y="1979729"/>
            <a:ext cx="5474381" cy="396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1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1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3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&amp; Imag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6B3D40-C6B6-58FB-E214-A59396039078}"/>
              </a:ext>
            </a:extLst>
          </p:cNvPr>
          <p:cNvSpPr/>
          <p:nvPr userDrawn="1"/>
        </p:nvSpPr>
        <p:spPr>
          <a:xfrm>
            <a:off x="0" y="-4184"/>
            <a:ext cx="12192000" cy="6361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5320825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5320825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3CFDF70-6A0F-F4AE-DFB4-E4B47F92DE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"/>
            <a:ext cx="6096000" cy="635736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5D86A3-6EBF-CDD5-E068-4EE69E7B5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1A3EDE-6E90-8A0E-729D-B7DF1B1E88C6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22997F5D-2C87-73C1-08B9-940E454561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7319" y="1750014"/>
            <a:ext cx="5320825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20000"/>
              <a:defRPr sz="2500" spc="60" baseline="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buClr>
                <a:schemeClr val="accent1"/>
              </a:buClr>
              <a:defRPr sz="2000" spc="6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buClr>
                <a:schemeClr val="accent1"/>
              </a:buClr>
              <a:defRPr sz="1800" spc="60">
                <a:solidFill>
                  <a:schemeClr val="bg1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bg1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1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#1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>
            <a:extLst>
              <a:ext uri="{FF2B5EF4-FFF2-40B4-BE49-F238E27FC236}">
                <a16:creationId xmlns:a16="http://schemas.microsoft.com/office/drawing/2014/main" id="{D9E1B8EB-52D6-3C5F-947E-5939D2690151}"/>
              </a:ext>
            </a:extLst>
          </p:cNvPr>
          <p:cNvSpPr/>
          <p:nvPr userDrawn="1"/>
        </p:nvSpPr>
        <p:spPr>
          <a:xfrm rot="5400000">
            <a:off x="10541844" y="5255575"/>
            <a:ext cx="1993172" cy="210415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69516B-1316-FA3B-509E-55F7166A6DE1}"/>
              </a:ext>
            </a:extLst>
          </p:cNvPr>
          <p:cNvSpPr/>
          <p:nvPr userDrawn="1"/>
        </p:nvSpPr>
        <p:spPr>
          <a:xfrm>
            <a:off x="0" y="0"/>
            <a:ext cx="11433222" cy="63521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92E09-CCD9-8886-1880-08156EBFF311}"/>
              </a:ext>
            </a:extLst>
          </p:cNvPr>
          <p:cNvSpPr txBox="1"/>
          <p:nvPr userDrawn="1"/>
        </p:nvSpPr>
        <p:spPr>
          <a:xfrm>
            <a:off x="658685" y="302283"/>
            <a:ext cx="8583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b="1">
                <a:solidFill>
                  <a:schemeClr val="accent1"/>
                </a:solidFill>
                <a:latin typeface="+mj-lt"/>
              </a:rPr>
              <a:t>“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F6B11A3-A69B-47EE-A48C-6C218AA10A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5A3E22DA-F895-AEB4-EA50-5DEF8D93C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81" y="5579420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Name, Reference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E20CE88-9011-0EBD-C1A8-9DFBD5126D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81" y="2195553"/>
            <a:ext cx="10026479" cy="3022602"/>
          </a:xfr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6600" b="1" cap="none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Quote.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9244BA-077D-6B96-CC04-FEAD44E5D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627212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e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FC432F38-8FA6-C133-548F-D89F944B3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95268" y="-1"/>
            <a:ext cx="2518888" cy="715389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FA9BC5C-7686-6298-D44F-21CA8D2DE3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 h 6858000"/>
              <a:gd name="connsiteX3" fmla="*/ 5885584 w 6096000"/>
              <a:gd name="connsiteY3" fmla="*/ 1 h 6858000"/>
              <a:gd name="connsiteX4" fmla="*/ 5885584 w 6096000"/>
              <a:gd name="connsiteY4" fmla="*/ 1993173 h 6858000"/>
              <a:gd name="connsiteX5" fmla="*/ 6096000 w 6096000"/>
              <a:gd name="connsiteY5" fmla="*/ 1993173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1"/>
                </a:lnTo>
                <a:lnTo>
                  <a:pt x="5885584" y="1"/>
                </a:lnTo>
                <a:lnTo>
                  <a:pt x="5885584" y="1993173"/>
                </a:lnTo>
                <a:lnTo>
                  <a:pt x="6096000" y="199317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4D9A837B-C273-1322-F327-EAA396638E13}"/>
              </a:ext>
            </a:extLst>
          </p:cNvPr>
          <p:cNvSpPr/>
          <p:nvPr userDrawn="1"/>
        </p:nvSpPr>
        <p:spPr>
          <a:xfrm rot="5400000">
            <a:off x="4994206" y="5756207"/>
            <a:ext cx="1993172" cy="210415"/>
          </a:xfrm>
          <a:prstGeom prst="rect">
            <a:avLst/>
          </a:prstGeom>
          <a:solidFill>
            <a:srgbClr val="B51615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rgbClr val="B51615"/>
              </a:solidFill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F627E94D-C891-E092-8E58-744889551EB0}"/>
              </a:ext>
            </a:extLst>
          </p:cNvPr>
          <p:cNvSpPr/>
          <p:nvPr userDrawn="1"/>
        </p:nvSpPr>
        <p:spPr>
          <a:xfrm rot="5400000">
            <a:off x="11090206" y="891380"/>
            <a:ext cx="1993172" cy="210415"/>
          </a:xfrm>
          <a:prstGeom prst="rect">
            <a:avLst/>
          </a:prstGeom>
          <a:solidFill>
            <a:srgbClr val="B51615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rgbClr val="B51615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5187C7-90F3-D78C-E937-F3A0892CF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300" y="2977562"/>
            <a:ext cx="5026046" cy="1887266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text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500F345-7C44-55A9-7775-FDF0F4DAC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300" y="5109911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06C4C4F-59AC-9E4B-4971-6013FEDCF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300" y="5816492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rgbClr val="B51615"/>
                </a:solidFill>
              </a:defRPr>
            </a:lvl1pPr>
          </a:lstStyle>
          <a:p>
            <a:pPr lvl="0"/>
            <a:r>
              <a:rPr lang="en-US"/>
              <a:t>Month 2023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1FAB3-C4C5-8A58-E25A-D6E486566C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1792" y="567958"/>
            <a:ext cx="1815978" cy="9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8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ed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FA9BC5C-7686-6298-D44F-21CA8D2DE3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 h 6858000"/>
              <a:gd name="connsiteX3" fmla="*/ 5885584 w 6096000"/>
              <a:gd name="connsiteY3" fmla="*/ 1 h 6858000"/>
              <a:gd name="connsiteX4" fmla="*/ 5885584 w 6096000"/>
              <a:gd name="connsiteY4" fmla="*/ 1993173 h 6858000"/>
              <a:gd name="connsiteX5" fmla="*/ 6096000 w 6096000"/>
              <a:gd name="connsiteY5" fmla="*/ 1993173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1"/>
                </a:lnTo>
                <a:lnTo>
                  <a:pt x="5885584" y="1"/>
                </a:lnTo>
                <a:lnTo>
                  <a:pt x="5885584" y="1993173"/>
                </a:lnTo>
                <a:lnTo>
                  <a:pt x="6096000" y="199317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4D9A837B-C273-1322-F327-EAA396638E13}"/>
              </a:ext>
            </a:extLst>
          </p:cNvPr>
          <p:cNvSpPr/>
          <p:nvPr userDrawn="1"/>
        </p:nvSpPr>
        <p:spPr>
          <a:xfrm rot="5400000">
            <a:off x="4994206" y="5756207"/>
            <a:ext cx="1993172" cy="210415"/>
          </a:xfrm>
          <a:prstGeom prst="rect">
            <a:avLst/>
          </a:prstGeom>
          <a:solidFill>
            <a:srgbClr val="B51615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rgbClr val="B51615"/>
              </a:solidFill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F627E94D-C891-E092-8E58-744889551EB0}"/>
              </a:ext>
            </a:extLst>
          </p:cNvPr>
          <p:cNvSpPr/>
          <p:nvPr userDrawn="1"/>
        </p:nvSpPr>
        <p:spPr>
          <a:xfrm rot="5400000">
            <a:off x="11090206" y="891380"/>
            <a:ext cx="1993172" cy="210415"/>
          </a:xfrm>
          <a:prstGeom prst="rect">
            <a:avLst/>
          </a:prstGeom>
          <a:solidFill>
            <a:srgbClr val="B51615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rgbClr val="B51615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5187C7-90F3-D78C-E937-F3A0892CF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300" y="2977562"/>
            <a:ext cx="5026046" cy="1887266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title text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500F345-7C44-55A9-7775-FDF0F4DAC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300" y="5109911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06C4C4F-59AC-9E4B-4971-6013FEDCF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300" y="5816492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rgbClr val="B51615"/>
                </a:solidFill>
              </a:defRPr>
            </a:lvl1pPr>
          </a:lstStyle>
          <a:p>
            <a:pPr lvl="0"/>
            <a:r>
              <a:rPr lang="en-US"/>
              <a:t>Month 2023</a:t>
            </a:r>
            <a:endParaRPr lang="en-GB"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BED105BF-746A-3F43-1597-E0A65A90C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8063" y="-1"/>
            <a:ext cx="2518888" cy="7153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6FB051-8DDD-873F-1427-50B96B2DA6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11792" y="567958"/>
            <a:ext cx="1815978" cy="9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73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ull Image - Red - Dark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7282C6D6-75DD-D9D5-905E-57B2E70E5A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1 h 6858000"/>
              <a:gd name="connsiteX3" fmla="*/ 11984266 w 12192001"/>
              <a:gd name="connsiteY3" fmla="*/ 1 h 6858000"/>
              <a:gd name="connsiteX4" fmla="*/ 11984266 w 12192001"/>
              <a:gd name="connsiteY4" fmla="*/ 1993173 h 6858000"/>
              <a:gd name="connsiteX5" fmla="*/ 12192001 w 12192001"/>
              <a:gd name="connsiteY5" fmla="*/ 1993173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1"/>
                </a:lnTo>
                <a:lnTo>
                  <a:pt x="11984266" y="1"/>
                </a:lnTo>
                <a:lnTo>
                  <a:pt x="11984266" y="1993173"/>
                </a:lnTo>
                <a:lnTo>
                  <a:pt x="12192001" y="1993173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insert image, then send to back to reveal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5187C7-90F3-D78C-E937-F3A0892CF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300" y="2977562"/>
            <a:ext cx="5026046" cy="2165548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text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500F345-7C44-55A9-7775-FDF0F4DAC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300" y="5109911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06C4C4F-59AC-9E4B-4971-6013FEDCF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300" y="5816492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rgbClr val="B51615"/>
                </a:solidFill>
              </a:defRPr>
            </a:lvl1pPr>
          </a:lstStyle>
          <a:p>
            <a:pPr lvl="0"/>
            <a:r>
              <a:rPr lang="en-US"/>
              <a:t>Month 2023</a:t>
            </a:r>
            <a:endParaRPr lang="en-GB"/>
          </a:p>
        </p:txBody>
      </p:sp>
      <p:sp>
        <p:nvSpPr>
          <p:cNvPr id="18" name="Rectangle">
            <a:extLst>
              <a:ext uri="{FF2B5EF4-FFF2-40B4-BE49-F238E27FC236}">
                <a16:creationId xmlns:a16="http://schemas.microsoft.com/office/drawing/2014/main" id="{F10E1BCE-E686-6682-0CA4-7CE1AEA030C5}"/>
              </a:ext>
            </a:extLst>
          </p:cNvPr>
          <p:cNvSpPr/>
          <p:nvPr userDrawn="1"/>
        </p:nvSpPr>
        <p:spPr>
          <a:xfrm rot="5400000">
            <a:off x="11090206" y="891379"/>
            <a:ext cx="1993172" cy="210415"/>
          </a:xfrm>
          <a:prstGeom prst="rect">
            <a:avLst/>
          </a:prstGeom>
          <a:solidFill>
            <a:srgbClr val="B51615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49A7B3C-4D76-AA1A-979A-8FBA3531F5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9593" y="558435"/>
            <a:ext cx="2066400" cy="939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B51615"/>
              </a:buClr>
              <a:buSzPct val="120000"/>
              <a:buFont typeface="Wingdings" panose="05000000000000000000" pitchFamily="2" charset="2"/>
              <a:buNone/>
              <a:tabLst/>
              <a:defRPr sz="1200"/>
            </a:lvl1pPr>
          </a:lstStyle>
          <a:p>
            <a:r>
              <a:rPr lang="en-US"/>
              <a:t>Insert INEOS business logo</a:t>
            </a:r>
          </a:p>
        </p:txBody>
      </p:sp>
    </p:spTree>
    <p:extLst>
      <p:ext uri="{BB962C8B-B14F-4D97-AF65-F5344CB8AC3E}">
        <p14:creationId xmlns:p14="http://schemas.microsoft.com/office/powerpoint/2010/main" val="3951510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Full Image - Red - Dark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7282C6D6-75DD-D9D5-905E-57B2E70E5A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1 h 6858000"/>
              <a:gd name="connsiteX3" fmla="*/ 11984266 w 12192001"/>
              <a:gd name="connsiteY3" fmla="*/ 1 h 6858000"/>
              <a:gd name="connsiteX4" fmla="*/ 11984266 w 12192001"/>
              <a:gd name="connsiteY4" fmla="*/ 1993173 h 6858000"/>
              <a:gd name="connsiteX5" fmla="*/ 12192001 w 12192001"/>
              <a:gd name="connsiteY5" fmla="*/ 1993173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1"/>
                </a:lnTo>
                <a:lnTo>
                  <a:pt x="11984266" y="1"/>
                </a:lnTo>
                <a:lnTo>
                  <a:pt x="11984266" y="1993173"/>
                </a:lnTo>
                <a:lnTo>
                  <a:pt x="12192001" y="1993173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image, then send to back to reveal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5187C7-90F3-D78C-E937-F3A0892CF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300" y="2977562"/>
            <a:ext cx="5026046" cy="1927813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title text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500F345-7C44-55A9-7775-FDF0F4DAC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300" y="5109911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06C4C4F-59AC-9E4B-4971-6013FEDCF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300" y="5816492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2023</a:t>
            </a:r>
            <a:endParaRPr lang="en-GB"/>
          </a:p>
        </p:txBody>
      </p:sp>
      <p:sp>
        <p:nvSpPr>
          <p:cNvPr id="18" name="Rectangle">
            <a:extLst>
              <a:ext uri="{FF2B5EF4-FFF2-40B4-BE49-F238E27FC236}">
                <a16:creationId xmlns:a16="http://schemas.microsoft.com/office/drawing/2014/main" id="{F10E1BCE-E686-6682-0CA4-7CE1AEA030C5}"/>
              </a:ext>
            </a:extLst>
          </p:cNvPr>
          <p:cNvSpPr/>
          <p:nvPr userDrawn="1"/>
        </p:nvSpPr>
        <p:spPr>
          <a:xfrm rot="5400000">
            <a:off x="11090206" y="891379"/>
            <a:ext cx="1993172" cy="210415"/>
          </a:xfrm>
          <a:prstGeom prst="rect">
            <a:avLst/>
          </a:prstGeom>
          <a:solidFill>
            <a:srgbClr val="B51615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6AC9C16-5851-CB0A-55A5-1DC7A0DAC0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9593" y="558435"/>
            <a:ext cx="2066400" cy="939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B51615"/>
              </a:buClr>
              <a:buSzPct val="120000"/>
              <a:buFont typeface="Wingdings" panose="05000000000000000000" pitchFamily="2" charset="2"/>
              <a:buNone/>
              <a:tabLst/>
              <a:defRPr sz="1200"/>
            </a:lvl1pPr>
          </a:lstStyle>
          <a:p>
            <a:r>
              <a:rPr lang="en-US"/>
              <a:t>Insert INEOS business logo</a:t>
            </a:r>
          </a:p>
        </p:txBody>
      </p:sp>
    </p:spTree>
    <p:extLst>
      <p:ext uri="{BB962C8B-B14F-4D97-AF65-F5344CB8AC3E}">
        <p14:creationId xmlns:p14="http://schemas.microsoft.com/office/powerpoint/2010/main" val="230933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FA9BC5C-7686-6298-D44F-21CA8D2DE3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 h 6858000"/>
              <a:gd name="connsiteX3" fmla="*/ 5885584 w 6096000"/>
              <a:gd name="connsiteY3" fmla="*/ 1 h 6858000"/>
              <a:gd name="connsiteX4" fmla="*/ 5885584 w 6096000"/>
              <a:gd name="connsiteY4" fmla="*/ 1993173 h 6858000"/>
              <a:gd name="connsiteX5" fmla="*/ 6096000 w 6096000"/>
              <a:gd name="connsiteY5" fmla="*/ 1993173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1"/>
                </a:lnTo>
                <a:lnTo>
                  <a:pt x="5885584" y="1"/>
                </a:lnTo>
                <a:lnTo>
                  <a:pt x="5885584" y="1993173"/>
                </a:lnTo>
                <a:lnTo>
                  <a:pt x="6096000" y="199317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4D9A837B-C273-1322-F327-EAA396638E13}"/>
              </a:ext>
            </a:extLst>
          </p:cNvPr>
          <p:cNvSpPr/>
          <p:nvPr userDrawn="1"/>
        </p:nvSpPr>
        <p:spPr>
          <a:xfrm rot="5400000">
            <a:off x="4994206" y="5756206"/>
            <a:ext cx="1993172" cy="210415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F627E94D-C891-E092-8E58-744889551EB0}"/>
              </a:ext>
            </a:extLst>
          </p:cNvPr>
          <p:cNvSpPr/>
          <p:nvPr userDrawn="1"/>
        </p:nvSpPr>
        <p:spPr>
          <a:xfrm rot="5400000">
            <a:off x="11090206" y="891379"/>
            <a:ext cx="1993172" cy="210415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5187C7-90F3-D78C-E937-F3A0892CF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300" y="2977562"/>
            <a:ext cx="5026046" cy="1887265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title text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500F345-7C44-55A9-7775-FDF0F4DAC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300" y="5109911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06C4C4F-59AC-9E4B-4971-6013FEDCF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300" y="5816492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Month 2023</a:t>
            </a:r>
            <a:endParaRPr lang="en-GB"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BED105BF-746A-3F43-1597-E0A65A90C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8063" y="-1"/>
            <a:ext cx="2518888" cy="7153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F66BA2-27AA-2AB2-7531-AD7B736E80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11792" y="567958"/>
            <a:ext cx="1815978" cy="9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64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5AFCBB41-8ADC-8A2D-B879-C3847AF04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95268" y="-1"/>
            <a:ext cx="2518888" cy="715389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5187C7-90F3-D78C-E937-F3A0892CF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300" y="2977562"/>
            <a:ext cx="9254600" cy="2165548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text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500F345-7C44-55A9-7775-FDF0F4DAC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300" y="5109911"/>
            <a:ext cx="9254600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06C4C4F-59AC-9E4B-4971-6013FEDCF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300" y="5816492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rgbClr val="B51615"/>
                </a:solidFill>
              </a:defRPr>
            </a:lvl1pPr>
          </a:lstStyle>
          <a:p>
            <a:pPr lvl="0"/>
            <a:r>
              <a:rPr lang="en-US"/>
              <a:t>Month 2023</a:t>
            </a:r>
            <a:endParaRPr lang="en-GB"/>
          </a:p>
        </p:txBody>
      </p:sp>
      <p:sp>
        <p:nvSpPr>
          <p:cNvPr id="18" name="Rectangle">
            <a:extLst>
              <a:ext uri="{FF2B5EF4-FFF2-40B4-BE49-F238E27FC236}">
                <a16:creationId xmlns:a16="http://schemas.microsoft.com/office/drawing/2014/main" id="{F10E1BCE-E686-6682-0CA4-7CE1AEA030C5}"/>
              </a:ext>
            </a:extLst>
          </p:cNvPr>
          <p:cNvSpPr/>
          <p:nvPr userDrawn="1"/>
        </p:nvSpPr>
        <p:spPr>
          <a:xfrm rot="5400000">
            <a:off x="11090206" y="891379"/>
            <a:ext cx="1993172" cy="210415"/>
          </a:xfrm>
          <a:prstGeom prst="rect">
            <a:avLst/>
          </a:prstGeom>
          <a:solidFill>
            <a:srgbClr val="B51615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4F79BE-8EB0-CAFA-0CBD-CE77F1823F49}"/>
              </a:ext>
            </a:extLst>
          </p:cNvPr>
          <p:cNvSpPr/>
          <p:nvPr userDrawn="1"/>
        </p:nvSpPr>
        <p:spPr>
          <a:xfrm>
            <a:off x="8988552" y="6281928"/>
            <a:ext cx="3203448" cy="576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6B535D-91F7-B72E-B68A-9B719B9C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1792" y="567958"/>
            <a:ext cx="1815978" cy="9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89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B516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51615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296858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B51615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6F8E9EB-9149-0DD9-D3C2-621E2FEC2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8476D6-D8CF-5092-2A08-0066CA824050}"/>
              </a:ext>
            </a:extLst>
          </p:cNvPr>
          <p:cNvSpPr/>
          <p:nvPr userDrawn="1"/>
        </p:nvSpPr>
        <p:spPr>
          <a:xfrm>
            <a:off x="11758516" y="6357367"/>
            <a:ext cx="433483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BE253C-41F4-BDD1-4143-67F3219B2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C84E7F-E3EE-46EE-E989-89FB82B0E582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B51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FCD57BF2-791F-220F-2592-A86431EC43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3" y="1598173"/>
            <a:ext cx="11128027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C00000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C00000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40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-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506F18BC-8974-FE3B-DD25-DF2920F8D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B516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51615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857042-0181-6505-78FF-CA97655D44D6}"/>
              </a:ext>
            </a:extLst>
          </p:cNvPr>
          <p:cNvSpPr/>
          <p:nvPr userDrawn="1"/>
        </p:nvSpPr>
        <p:spPr>
          <a:xfrm>
            <a:off x="11758516" y="6357367"/>
            <a:ext cx="433483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0CDEB1-B220-0DB7-EE4D-E1ACE6FFA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288708-BE94-0F7A-417A-CE1036994B63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B51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D4D6E7FF-9A26-9EBC-7017-305044354F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3" y="1598173"/>
            <a:ext cx="11128027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C00000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C00000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26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4F6FC29E-BFA9-BF3A-D45A-7003E0E668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B516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51615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B51615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F59614-F55D-8259-C882-4F9CD61860A4}"/>
              </a:ext>
            </a:extLst>
          </p:cNvPr>
          <p:cNvSpPr/>
          <p:nvPr userDrawn="1"/>
        </p:nvSpPr>
        <p:spPr>
          <a:xfrm>
            <a:off x="11758516" y="6357367"/>
            <a:ext cx="433483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A46579-C96F-8611-E3B8-465BD06F3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72D3B9-3AF8-8848-B0E4-894C9EA71D82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B51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18A7C16F-166A-5BBA-E5B7-C556E5CB33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3" y="1598173"/>
            <a:ext cx="5136147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C00000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C00000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AB85BF96-F781-7A78-DADE-52F0E4A652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29299" y="1598173"/>
            <a:ext cx="5806047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C00000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C00000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80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 Text -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C7378F6D-C87B-CE39-68DF-97E2C1B86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B516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51615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F2EB40-1EEB-EA1C-FB31-D83DA1AF15A0}"/>
              </a:ext>
            </a:extLst>
          </p:cNvPr>
          <p:cNvSpPr/>
          <p:nvPr userDrawn="1"/>
        </p:nvSpPr>
        <p:spPr>
          <a:xfrm>
            <a:off x="11758516" y="6357367"/>
            <a:ext cx="433483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3CAB67E-5926-DCDD-D72B-FB7FBE9E7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8CB80B-0827-1DCC-AFF0-AFC7C853091C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B51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A7106081-76D9-4F9E-37A3-4421F5024B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" y="1457917"/>
            <a:ext cx="5298072" cy="44582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C00000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C00000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AD5E7138-B69F-51E7-1C33-02EE398488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00750" y="1457917"/>
            <a:ext cx="5610880" cy="44582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C00000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C00000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77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B516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51615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5320825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5320825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B51615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3CFDF70-6A0F-F4AE-DFB4-E4B47F92DE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353175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BAE08A-AC22-1E94-8770-32B487D7F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F030F9-7F62-FF9C-1330-A581F230FD72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B51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05A31AC7-87F7-3E9F-856E-994383D785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" y="1598173"/>
            <a:ext cx="5320826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C00000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C00000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50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ext -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506F18BC-8974-FE3B-DD25-DF2920F8D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B516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51615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857042-0181-6505-78FF-CA97655D44D6}"/>
              </a:ext>
            </a:extLst>
          </p:cNvPr>
          <p:cNvSpPr/>
          <p:nvPr userDrawn="1"/>
        </p:nvSpPr>
        <p:spPr>
          <a:xfrm>
            <a:off x="11758516" y="6357367"/>
            <a:ext cx="433483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0CDEB1-B220-0DB7-EE4D-E1ACE6FFA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288708-BE94-0F7A-417A-CE1036994B63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B51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048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B516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51615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602A60-7AB9-77F5-3F8F-D9057D3FC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23308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B516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51615"/>
                </a:solidFill>
              </a:defRPr>
            </a:lvl1pPr>
          </a:lstStyle>
          <a:p>
            <a:pPr>
              <a:defRPr/>
            </a:pPr>
            <a:fld id="{3F6B11A3-A69B-47EE-A48C-6C218AA10A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B51615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35" name="Content Placeholder 33">
            <a:extLst>
              <a:ext uri="{FF2B5EF4-FFF2-40B4-BE49-F238E27FC236}">
                <a16:creationId xmlns:a16="http://schemas.microsoft.com/office/drawing/2014/main" id="{756E6E3D-19B0-EB48-AC07-3C080935724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0863" y="1979729"/>
            <a:ext cx="11090275" cy="3968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icon to insert table or chart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141EA0-DA91-D253-7A57-60BE84210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FA8ED7-F709-551F-5C39-FC2A289F115E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B51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744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hart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B516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51615"/>
                </a:solidFill>
              </a:defRPr>
            </a:lvl1pPr>
          </a:lstStyle>
          <a:p>
            <a:pPr>
              <a:defRPr/>
            </a:pPr>
            <a:fld id="{3F6B11A3-A69B-47EE-A48C-6C218AA10A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B51615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29AE8E-B1AB-B76D-6C14-EAFAE558272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24433"/>
            <a:ext cx="0" cy="4632933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889556-7AC1-37F7-8C96-F1F6DB8F69E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724433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0295C3C5-90A4-CF3B-61AA-24B1E6DFB6A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0863" y="1979729"/>
            <a:ext cx="5318125" cy="39684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icon to insert table or chart</a:t>
            </a:r>
            <a:endParaRPr lang="en-GB"/>
          </a:p>
        </p:txBody>
      </p:sp>
      <p:sp>
        <p:nvSpPr>
          <p:cNvPr id="35" name="Content Placeholder 33">
            <a:extLst>
              <a:ext uri="{FF2B5EF4-FFF2-40B4-BE49-F238E27FC236}">
                <a16:creationId xmlns:a16="http://schemas.microsoft.com/office/drawing/2014/main" id="{756E6E3D-19B0-EB48-AC07-3C080935724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23013" y="1979729"/>
            <a:ext cx="5318125" cy="39684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icon to insert table or chart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76E716-57B5-56CA-FEE7-95BC5C784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48A28A-5770-4BB2-706A-FAEDE65A3299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B51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82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ull Image - Blue - Dark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7282C6D6-75DD-D9D5-905E-57B2E70E5A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1 h 6858000"/>
              <a:gd name="connsiteX3" fmla="*/ 11984266 w 12192001"/>
              <a:gd name="connsiteY3" fmla="*/ 1 h 6858000"/>
              <a:gd name="connsiteX4" fmla="*/ 11984266 w 12192001"/>
              <a:gd name="connsiteY4" fmla="*/ 1993173 h 6858000"/>
              <a:gd name="connsiteX5" fmla="*/ 12192001 w 12192001"/>
              <a:gd name="connsiteY5" fmla="*/ 1993173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1"/>
                </a:lnTo>
                <a:lnTo>
                  <a:pt x="11984266" y="1"/>
                </a:lnTo>
                <a:lnTo>
                  <a:pt x="11984266" y="1993173"/>
                </a:lnTo>
                <a:lnTo>
                  <a:pt x="12192001" y="1993173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insert image, then send to back to reveal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5187C7-90F3-D78C-E937-F3A0892CF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300" y="2977562"/>
            <a:ext cx="5026046" cy="1946863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text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500F345-7C44-55A9-7775-FDF0F4DAC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300" y="5109911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06C4C4F-59AC-9E4B-4971-6013FEDCF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300" y="5816492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Month 2023</a:t>
            </a:r>
            <a:endParaRPr lang="en-GB"/>
          </a:p>
        </p:txBody>
      </p:sp>
      <p:sp>
        <p:nvSpPr>
          <p:cNvPr id="18" name="Rectangle">
            <a:extLst>
              <a:ext uri="{FF2B5EF4-FFF2-40B4-BE49-F238E27FC236}">
                <a16:creationId xmlns:a16="http://schemas.microsoft.com/office/drawing/2014/main" id="{F10E1BCE-E686-6682-0CA4-7CE1AEA030C5}"/>
              </a:ext>
            </a:extLst>
          </p:cNvPr>
          <p:cNvSpPr/>
          <p:nvPr userDrawn="1"/>
        </p:nvSpPr>
        <p:spPr>
          <a:xfrm rot="5400000">
            <a:off x="11090206" y="891379"/>
            <a:ext cx="1993172" cy="210415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EFBEB29-2217-4444-49FE-70F213B5E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9593" y="558435"/>
            <a:ext cx="2066400" cy="939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B51615"/>
              </a:buClr>
              <a:buSzPct val="120000"/>
              <a:buFont typeface="Wingdings" panose="05000000000000000000" pitchFamily="2" charset="2"/>
              <a:buNone/>
              <a:tabLst/>
              <a:defRPr sz="1200"/>
            </a:lvl1pPr>
          </a:lstStyle>
          <a:p>
            <a:r>
              <a:rPr lang="en-US"/>
              <a:t>Insert INEOS business logo</a:t>
            </a:r>
          </a:p>
        </p:txBody>
      </p:sp>
    </p:spTree>
    <p:extLst>
      <p:ext uri="{BB962C8B-B14F-4D97-AF65-F5344CB8AC3E}">
        <p14:creationId xmlns:p14="http://schemas.microsoft.com/office/powerpoint/2010/main" val="1987571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&amp; Chart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B516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51615"/>
                </a:solidFill>
              </a:defRPr>
            </a:lvl1pPr>
          </a:lstStyle>
          <a:p>
            <a:pPr>
              <a:defRPr/>
            </a:pPr>
            <a:fld id="{3F6B11A3-A69B-47EE-A48C-6C218AA10A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B51615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35" name="Content Placeholder 33">
            <a:extLst>
              <a:ext uri="{FF2B5EF4-FFF2-40B4-BE49-F238E27FC236}">
                <a16:creationId xmlns:a16="http://schemas.microsoft.com/office/drawing/2014/main" id="{756E6E3D-19B0-EB48-AC07-3C080935724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23013" y="1979729"/>
            <a:ext cx="5318125" cy="3968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icon to insert table or chart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EF468F3-45DC-6F41-E483-CC370AF5C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F39922-C8AB-E1C2-CAF9-D0AF96DC3DC2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B51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A60BD81A-576D-F09A-91C1-3864F1EEFE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3" y="1979728"/>
            <a:ext cx="5707647" cy="39364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C00000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C00000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6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9692E09-CCD9-8886-1880-08156EBFF311}"/>
              </a:ext>
            </a:extLst>
          </p:cNvPr>
          <p:cNvSpPr txBox="1"/>
          <p:nvPr userDrawn="1"/>
        </p:nvSpPr>
        <p:spPr>
          <a:xfrm>
            <a:off x="658685" y="302283"/>
            <a:ext cx="8583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b="1">
                <a:solidFill>
                  <a:srgbClr val="B51615"/>
                </a:solidFill>
                <a:latin typeface="+mj-lt"/>
              </a:rPr>
              <a:t>“</a:t>
            </a: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EA30C23E-5B14-6FC5-44C4-14A122C68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9122250" y="-1"/>
            <a:ext cx="2518888" cy="71538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8460485-3E69-E9DD-D100-CDF377E848C5}"/>
              </a:ext>
            </a:extLst>
          </p:cNvPr>
          <p:cNvSpPr/>
          <p:nvPr userDrawn="1"/>
        </p:nvSpPr>
        <p:spPr>
          <a:xfrm>
            <a:off x="7264400" y="6357367"/>
            <a:ext cx="4927600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B516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51615"/>
                </a:solidFill>
              </a:defRPr>
            </a:lvl1pPr>
          </a:lstStyle>
          <a:p>
            <a:pPr>
              <a:defRPr/>
            </a:pPr>
            <a:fld id="{3F6B11A3-A69B-47EE-A48C-6C218AA10A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CB4CDE08-4B47-0BE7-BD7F-7DFCA2BBA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81" y="5579420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rgbClr val="B51615"/>
                </a:solidFill>
              </a:defRPr>
            </a:lvl1pPr>
          </a:lstStyle>
          <a:p>
            <a:pPr lvl="0"/>
            <a:r>
              <a:rPr lang="en-US"/>
              <a:t>Name, Reference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10B2FD8-CF5D-5D01-BE66-4C7E291860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381" y="3741210"/>
            <a:ext cx="7206119" cy="1375421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 cap="none" spc="6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AA43158-EB46-F616-F81B-CDF53C386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81" y="2195554"/>
            <a:ext cx="10026479" cy="1484946"/>
          </a:xfr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5400" b="1" cap="none" spc="-100" baseline="0">
                <a:solidFill>
                  <a:srgbClr val="B51615"/>
                </a:solidFill>
                <a:latin typeface="+mj-lt"/>
              </a:defRPr>
            </a:lvl1pPr>
          </a:lstStyle>
          <a:p>
            <a:pPr lvl="0"/>
            <a:r>
              <a:rPr lang="en-GB"/>
              <a:t>Quote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635E78-DE48-2481-14E4-15EA335BB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18A71D-E39F-A80C-3360-8C493613B5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5060" y="6493270"/>
            <a:ext cx="1601669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18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&amp; Imag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6B3D40-C6B6-58FB-E214-A59396039078}"/>
              </a:ext>
            </a:extLst>
          </p:cNvPr>
          <p:cNvSpPr/>
          <p:nvPr userDrawn="1"/>
        </p:nvSpPr>
        <p:spPr>
          <a:xfrm>
            <a:off x="0" y="-4184"/>
            <a:ext cx="12192000" cy="6361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B516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51615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5320825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5320825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B51615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3CFDF70-6A0F-F4AE-DFB4-E4B47F92DE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"/>
            <a:ext cx="6096000" cy="635736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778C5D3-A1BA-E5BE-8831-572362ED2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EDD07-698B-4308-41CF-E930BAE17494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B51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41D08DDB-0BF3-3133-1C38-6CDECBCE7F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3" y="1598173"/>
            <a:ext cx="5320825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20000"/>
              <a:defRPr sz="2500" spc="60" baseline="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buClr>
                <a:srgbClr val="C00000"/>
              </a:buClr>
              <a:defRPr sz="2000" spc="6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buClr>
                <a:srgbClr val="C00000"/>
              </a:buClr>
              <a:defRPr sz="1800" spc="60">
                <a:solidFill>
                  <a:schemeClr val="bg1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bg1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61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#2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2B2113D8-26DF-5717-146B-E24B91320B73}"/>
              </a:ext>
            </a:extLst>
          </p:cNvPr>
          <p:cNvSpPr/>
          <p:nvPr userDrawn="1"/>
        </p:nvSpPr>
        <p:spPr>
          <a:xfrm rot="5400000">
            <a:off x="10541844" y="5255575"/>
            <a:ext cx="1993172" cy="210415"/>
          </a:xfrm>
          <a:prstGeom prst="rect">
            <a:avLst/>
          </a:prstGeom>
          <a:solidFill>
            <a:srgbClr val="B51615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5CE483-AFB8-1917-B053-A0B783D8D375}"/>
              </a:ext>
            </a:extLst>
          </p:cNvPr>
          <p:cNvSpPr/>
          <p:nvPr userDrawn="1"/>
        </p:nvSpPr>
        <p:spPr>
          <a:xfrm>
            <a:off x="0" y="0"/>
            <a:ext cx="11433222" cy="63521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92E09-CCD9-8886-1880-08156EBFF311}"/>
              </a:ext>
            </a:extLst>
          </p:cNvPr>
          <p:cNvSpPr txBox="1"/>
          <p:nvPr userDrawn="1"/>
        </p:nvSpPr>
        <p:spPr>
          <a:xfrm>
            <a:off x="658685" y="302283"/>
            <a:ext cx="8583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b="1">
                <a:solidFill>
                  <a:srgbClr val="B51615"/>
                </a:solidFill>
                <a:latin typeface="+mj-lt"/>
              </a:rPr>
              <a:t>“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B516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51615"/>
                </a:solidFill>
              </a:defRPr>
            </a:lvl1pPr>
          </a:lstStyle>
          <a:p>
            <a:pPr>
              <a:defRPr/>
            </a:pPr>
            <a:fld id="{3F6B11A3-A69B-47EE-A48C-6C218AA10A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9CADE94D-4412-FEF7-5F32-CEA20DF036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81" y="5579420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rgbClr val="B51615"/>
                </a:solidFill>
              </a:defRPr>
            </a:lvl1pPr>
          </a:lstStyle>
          <a:p>
            <a:pPr lvl="0"/>
            <a:r>
              <a:rPr lang="en-US"/>
              <a:t>Name, Reference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0FC08DE-3E30-D88D-E1A2-A474884963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381" y="3741210"/>
            <a:ext cx="7206119" cy="1375421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 cap="none" spc="6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A19DD90-E324-DFCC-FD52-AB7C903AF5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81" y="2195554"/>
            <a:ext cx="10026479" cy="1484946"/>
          </a:xfr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5400" b="1" cap="none" spc="-100" baseline="0">
                <a:solidFill>
                  <a:srgbClr val="B51615"/>
                </a:solidFill>
                <a:latin typeface="+mj-lt"/>
              </a:defRPr>
            </a:lvl1pPr>
          </a:lstStyle>
          <a:p>
            <a:pPr lvl="0"/>
            <a:r>
              <a:rPr lang="en-GB"/>
              <a:t>Quote.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790E6C-293C-C7D1-38AE-859F7A63B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113008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ee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FC432F38-8FA6-C133-548F-D89F944B3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95268" y="-1"/>
            <a:ext cx="2518888" cy="715389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FA9BC5C-7686-6298-D44F-21CA8D2DE3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 h 6858000"/>
              <a:gd name="connsiteX3" fmla="*/ 5885584 w 6096000"/>
              <a:gd name="connsiteY3" fmla="*/ 1 h 6858000"/>
              <a:gd name="connsiteX4" fmla="*/ 5885584 w 6096000"/>
              <a:gd name="connsiteY4" fmla="*/ 1993173 h 6858000"/>
              <a:gd name="connsiteX5" fmla="*/ 6096000 w 6096000"/>
              <a:gd name="connsiteY5" fmla="*/ 1993173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1"/>
                </a:lnTo>
                <a:lnTo>
                  <a:pt x="5885584" y="1"/>
                </a:lnTo>
                <a:lnTo>
                  <a:pt x="5885584" y="1993173"/>
                </a:lnTo>
                <a:lnTo>
                  <a:pt x="6096000" y="199317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4D9A837B-C273-1322-F327-EAA396638E13}"/>
              </a:ext>
            </a:extLst>
          </p:cNvPr>
          <p:cNvSpPr/>
          <p:nvPr userDrawn="1"/>
        </p:nvSpPr>
        <p:spPr>
          <a:xfrm rot="5400000">
            <a:off x="4994206" y="5756206"/>
            <a:ext cx="1993172" cy="210415"/>
          </a:xfrm>
          <a:prstGeom prst="rect">
            <a:avLst/>
          </a:prstGeom>
          <a:solidFill>
            <a:srgbClr val="07D694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rgbClr val="07D694"/>
              </a:solidFill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F627E94D-C891-E092-8E58-744889551EB0}"/>
              </a:ext>
            </a:extLst>
          </p:cNvPr>
          <p:cNvSpPr/>
          <p:nvPr userDrawn="1"/>
        </p:nvSpPr>
        <p:spPr>
          <a:xfrm rot="5400000">
            <a:off x="11090206" y="891379"/>
            <a:ext cx="1993172" cy="210415"/>
          </a:xfrm>
          <a:prstGeom prst="rect">
            <a:avLst/>
          </a:prstGeom>
          <a:solidFill>
            <a:srgbClr val="07D694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5187C7-90F3-D78C-E937-F3A0892CF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300" y="2977562"/>
            <a:ext cx="5026046" cy="1832293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text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500F345-7C44-55A9-7775-FDF0F4DAC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300" y="5109911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06C4C4F-59AC-9E4B-4971-6013FEDCF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300" y="5816492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rgbClr val="07D694"/>
                </a:solidFill>
              </a:defRPr>
            </a:lvl1pPr>
          </a:lstStyle>
          <a:p>
            <a:pPr lvl="0"/>
            <a:r>
              <a:rPr lang="en-US"/>
              <a:t>Month 2023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30B7E3-9C78-4CAE-A350-04AEEC8161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1792" y="567958"/>
            <a:ext cx="1815978" cy="9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48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een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FA9BC5C-7686-6298-D44F-21CA8D2DE3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 h 6858000"/>
              <a:gd name="connsiteX3" fmla="*/ 5885584 w 6096000"/>
              <a:gd name="connsiteY3" fmla="*/ 1 h 6858000"/>
              <a:gd name="connsiteX4" fmla="*/ 5885584 w 6096000"/>
              <a:gd name="connsiteY4" fmla="*/ 1993173 h 6858000"/>
              <a:gd name="connsiteX5" fmla="*/ 6096000 w 6096000"/>
              <a:gd name="connsiteY5" fmla="*/ 1993173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1"/>
                </a:lnTo>
                <a:lnTo>
                  <a:pt x="5885584" y="1"/>
                </a:lnTo>
                <a:lnTo>
                  <a:pt x="5885584" y="1993173"/>
                </a:lnTo>
                <a:lnTo>
                  <a:pt x="6096000" y="199317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4D9A837B-C273-1322-F327-EAA396638E13}"/>
              </a:ext>
            </a:extLst>
          </p:cNvPr>
          <p:cNvSpPr/>
          <p:nvPr userDrawn="1"/>
        </p:nvSpPr>
        <p:spPr>
          <a:xfrm rot="5400000">
            <a:off x="4994206" y="5756206"/>
            <a:ext cx="1993172" cy="210415"/>
          </a:xfrm>
          <a:prstGeom prst="rect">
            <a:avLst/>
          </a:prstGeom>
          <a:solidFill>
            <a:srgbClr val="07D694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F627E94D-C891-E092-8E58-744889551EB0}"/>
              </a:ext>
            </a:extLst>
          </p:cNvPr>
          <p:cNvSpPr/>
          <p:nvPr userDrawn="1"/>
        </p:nvSpPr>
        <p:spPr>
          <a:xfrm rot="5400000">
            <a:off x="11090206" y="891379"/>
            <a:ext cx="1993172" cy="210415"/>
          </a:xfrm>
          <a:prstGeom prst="rect">
            <a:avLst/>
          </a:prstGeom>
          <a:solidFill>
            <a:srgbClr val="07D694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5187C7-90F3-D78C-E937-F3A0892CF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300" y="2977562"/>
            <a:ext cx="5026046" cy="1887265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title text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500F345-7C44-55A9-7775-FDF0F4DAC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300" y="5109911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06C4C4F-59AC-9E4B-4971-6013FEDCF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300" y="5816492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rgbClr val="07D694"/>
                </a:solidFill>
              </a:defRPr>
            </a:lvl1pPr>
          </a:lstStyle>
          <a:p>
            <a:pPr lvl="0"/>
            <a:r>
              <a:rPr lang="en-US"/>
              <a:t>Month 2023</a:t>
            </a:r>
            <a:endParaRPr lang="en-GB"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BED105BF-746A-3F43-1597-E0A65A90C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8063" y="-1"/>
            <a:ext cx="2518888" cy="7153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BF8C88-5493-0F69-7841-AC51313F48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11792" y="567958"/>
            <a:ext cx="1815978" cy="9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68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ull Image - Green - Dark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7282C6D6-75DD-D9D5-905E-57B2E70E5A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1 h 6858000"/>
              <a:gd name="connsiteX3" fmla="*/ 11984266 w 12192001"/>
              <a:gd name="connsiteY3" fmla="*/ 1 h 6858000"/>
              <a:gd name="connsiteX4" fmla="*/ 11984266 w 12192001"/>
              <a:gd name="connsiteY4" fmla="*/ 1993173 h 6858000"/>
              <a:gd name="connsiteX5" fmla="*/ 12192001 w 12192001"/>
              <a:gd name="connsiteY5" fmla="*/ 1993173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1"/>
                </a:lnTo>
                <a:lnTo>
                  <a:pt x="11984266" y="1"/>
                </a:lnTo>
                <a:lnTo>
                  <a:pt x="11984266" y="1993173"/>
                </a:lnTo>
                <a:lnTo>
                  <a:pt x="12192001" y="1993173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insert image, then send to back to reveal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5187C7-90F3-D78C-E937-F3A0892CF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300" y="2977562"/>
            <a:ext cx="5026046" cy="2165548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text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500F345-7C44-55A9-7775-FDF0F4DAC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300" y="5109911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06C4C4F-59AC-9E4B-4971-6013FEDCF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300" y="5816492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rgbClr val="07D694"/>
                </a:solidFill>
              </a:defRPr>
            </a:lvl1pPr>
          </a:lstStyle>
          <a:p>
            <a:pPr lvl="0"/>
            <a:r>
              <a:rPr lang="en-US"/>
              <a:t>Month 2023</a:t>
            </a:r>
            <a:endParaRPr lang="en-GB"/>
          </a:p>
        </p:txBody>
      </p:sp>
      <p:sp>
        <p:nvSpPr>
          <p:cNvPr id="18" name="Rectangle">
            <a:extLst>
              <a:ext uri="{FF2B5EF4-FFF2-40B4-BE49-F238E27FC236}">
                <a16:creationId xmlns:a16="http://schemas.microsoft.com/office/drawing/2014/main" id="{F10E1BCE-E686-6682-0CA4-7CE1AEA030C5}"/>
              </a:ext>
            </a:extLst>
          </p:cNvPr>
          <p:cNvSpPr/>
          <p:nvPr userDrawn="1"/>
        </p:nvSpPr>
        <p:spPr>
          <a:xfrm rot="5400000">
            <a:off x="11090206" y="891379"/>
            <a:ext cx="1993172" cy="210415"/>
          </a:xfrm>
          <a:prstGeom prst="rect">
            <a:avLst/>
          </a:prstGeom>
          <a:solidFill>
            <a:srgbClr val="07D694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A604FC8-20CA-E764-9AE2-75DD6141D1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9593" y="558435"/>
            <a:ext cx="2066400" cy="939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B51615"/>
              </a:buClr>
              <a:buSzPct val="120000"/>
              <a:buFont typeface="Wingdings" panose="05000000000000000000" pitchFamily="2" charset="2"/>
              <a:buNone/>
              <a:tabLst/>
              <a:defRPr sz="1200"/>
            </a:lvl1pPr>
          </a:lstStyle>
          <a:p>
            <a:r>
              <a:rPr lang="en-US"/>
              <a:t>Insert INEOS business logo</a:t>
            </a:r>
          </a:p>
        </p:txBody>
      </p:sp>
    </p:spTree>
    <p:extLst>
      <p:ext uri="{BB962C8B-B14F-4D97-AF65-F5344CB8AC3E}">
        <p14:creationId xmlns:p14="http://schemas.microsoft.com/office/powerpoint/2010/main" val="1094122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Im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5AFCBB41-8ADC-8A2D-B879-C3847AF04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95268" y="-1"/>
            <a:ext cx="2518888" cy="715389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5187C7-90F3-D78C-E937-F3A0892CF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2977562"/>
            <a:ext cx="9254600" cy="1911679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text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500F345-7C44-55A9-7775-FDF0F4DAC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300" y="5109911"/>
            <a:ext cx="9254600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06C4C4F-59AC-9E4B-4971-6013FEDCF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300" y="5816492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rgbClr val="07D694"/>
                </a:solidFill>
              </a:defRPr>
            </a:lvl1pPr>
          </a:lstStyle>
          <a:p>
            <a:pPr lvl="0"/>
            <a:r>
              <a:rPr lang="en-US"/>
              <a:t>Month 2023</a:t>
            </a:r>
            <a:endParaRPr lang="en-GB"/>
          </a:p>
        </p:txBody>
      </p:sp>
      <p:sp>
        <p:nvSpPr>
          <p:cNvPr id="18" name="Rectangle">
            <a:extLst>
              <a:ext uri="{FF2B5EF4-FFF2-40B4-BE49-F238E27FC236}">
                <a16:creationId xmlns:a16="http://schemas.microsoft.com/office/drawing/2014/main" id="{F10E1BCE-E686-6682-0CA4-7CE1AEA030C5}"/>
              </a:ext>
            </a:extLst>
          </p:cNvPr>
          <p:cNvSpPr/>
          <p:nvPr userDrawn="1"/>
        </p:nvSpPr>
        <p:spPr>
          <a:xfrm rot="5400000">
            <a:off x="11090206" y="891379"/>
            <a:ext cx="1993172" cy="210415"/>
          </a:xfrm>
          <a:prstGeom prst="rect">
            <a:avLst/>
          </a:prstGeom>
          <a:solidFill>
            <a:srgbClr val="07D694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rgbClr val="07D69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1031F-D89F-DC69-431E-19EDCECD3990}"/>
              </a:ext>
            </a:extLst>
          </p:cNvPr>
          <p:cNvSpPr/>
          <p:nvPr userDrawn="1"/>
        </p:nvSpPr>
        <p:spPr>
          <a:xfrm>
            <a:off x="8577847" y="6267450"/>
            <a:ext cx="3614154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5E077-822D-1BD9-45C0-A37D2D72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1792" y="567958"/>
            <a:ext cx="1815978" cy="9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41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07D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7D694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07D694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6F8E9EB-9149-0DD9-D3C2-621E2FEC2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8476D6-D8CF-5092-2A08-0066CA824050}"/>
              </a:ext>
            </a:extLst>
          </p:cNvPr>
          <p:cNvSpPr/>
          <p:nvPr userDrawn="1"/>
        </p:nvSpPr>
        <p:spPr>
          <a:xfrm>
            <a:off x="11896724" y="6357367"/>
            <a:ext cx="295275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A7C4069-80C8-52F9-CBDD-852EF671E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441FF2-BB6B-917B-0941-1FE0EEED53AE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07D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6F8FB63E-69A5-A622-5BD0-E63E726284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3" y="1598173"/>
            <a:ext cx="11128027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07D694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07D694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07D694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07D694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07D694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17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-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506F18BC-8974-FE3B-DD25-DF2920F8D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07D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7D694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857042-0181-6505-78FF-CA97655D44D6}"/>
              </a:ext>
            </a:extLst>
          </p:cNvPr>
          <p:cNvSpPr/>
          <p:nvPr userDrawn="1"/>
        </p:nvSpPr>
        <p:spPr>
          <a:xfrm>
            <a:off x="11758516" y="6357367"/>
            <a:ext cx="433483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0F355BA-25DF-57B9-749B-F4080EA60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CD3EC1-EBD2-8717-B6C8-656361C7ED65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07D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CDD24947-2D3A-6199-67BA-151923FA5E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3" y="1598173"/>
            <a:ext cx="11128027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07D694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07D694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07D694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07D694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07D694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4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5AFCBB41-8ADC-8A2D-B879-C3847AF04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95268" y="-1"/>
            <a:ext cx="2518888" cy="715389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5187C7-90F3-D78C-E937-F3A0892CF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300" y="2977562"/>
            <a:ext cx="9254600" cy="1927813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text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500F345-7C44-55A9-7775-FDF0F4DAC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300" y="5109911"/>
            <a:ext cx="9254600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06C4C4F-59AC-9E4B-4971-6013FEDCF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300" y="5816492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Month 2023</a:t>
            </a:r>
            <a:endParaRPr lang="en-GB"/>
          </a:p>
        </p:txBody>
      </p:sp>
      <p:sp>
        <p:nvSpPr>
          <p:cNvPr id="18" name="Rectangle">
            <a:extLst>
              <a:ext uri="{FF2B5EF4-FFF2-40B4-BE49-F238E27FC236}">
                <a16:creationId xmlns:a16="http://schemas.microsoft.com/office/drawing/2014/main" id="{F10E1BCE-E686-6682-0CA4-7CE1AEA030C5}"/>
              </a:ext>
            </a:extLst>
          </p:cNvPr>
          <p:cNvSpPr/>
          <p:nvPr userDrawn="1"/>
        </p:nvSpPr>
        <p:spPr>
          <a:xfrm rot="5400000">
            <a:off x="11090206" y="891379"/>
            <a:ext cx="1993172" cy="210415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5A8D2-6E74-34E1-5FFA-EAB23CB77B62}"/>
              </a:ext>
            </a:extLst>
          </p:cNvPr>
          <p:cNvSpPr/>
          <p:nvPr userDrawn="1"/>
        </p:nvSpPr>
        <p:spPr>
          <a:xfrm>
            <a:off x="8650224" y="6281928"/>
            <a:ext cx="3541776" cy="576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A53F5-4F46-360F-CA00-26AA2BDCA7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1792" y="567958"/>
            <a:ext cx="1815978" cy="9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56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DAD604F1-EAEC-56EB-FCB3-A4821AB9F0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07D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7D694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07D694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68C00D-FB92-987E-3A64-D0ED358EACE2}"/>
              </a:ext>
            </a:extLst>
          </p:cNvPr>
          <p:cNvSpPr/>
          <p:nvPr userDrawn="1"/>
        </p:nvSpPr>
        <p:spPr>
          <a:xfrm>
            <a:off x="11758516" y="6357367"/>
            <a:ext cx="433483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D10A26-5329-195C-F464-BB43DD011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40DFF3-9F0D-1CCE-D51A-9CFB9B8D444F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07D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3F26DAD0-635B-478B-26C4-8D7A48486F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" y="1598173"/>
            <a:ext cx="5164722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07D694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07D694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07D694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07D694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07D694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5F87C856-461F-4C19-AF50-A622E16FFC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53100" y="1598173"/>
            <a:ext cx="5858530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07D694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07D694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07D694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07D694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07D694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1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 Text -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7AC41D33-B332-0A46-05D0-04800A7C5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07D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7D694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404B0-A063-7119-92DC-A4A3D508990C}"/>
              </a:ext>
            </a:extLst>
          </p:cNvPr>
          <p:cNvSpPr/>
          <p:nvPr userDrawn="1"/>
        </p:nvSpPr>
        <p:spPr>
          <a:xfrm>
            <a:off x="11758516" y="6357367"/>
            <a:ext cx="433483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29F56A-BC56-7204-A162-4A926EF8B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67F67C-848A-D8F9-D28E-E4B054F60D81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07D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004C5DB4-21D1-5A18-6029-BB2F04ECBA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3" y="1457917"/>
            <a:ext cx="5421897" cy="445829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07D694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07D694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07D694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07D694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07D694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654B3959-2E60-AC4C-98F4-4A9BDBC32F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9733" y="1457917"/>
            <a:ext cx="5421897" cy="445829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07D694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07D694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07D694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07D694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07D694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03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:50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07D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7D694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5320825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5320825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07D694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3CFDF70-6A0F-F4AE-DFB4-E4B47F92DE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353175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5CA4145-12C7-A587-D17A-8F288DAC1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DA693E-92E5-4360-26E6-D45215D538E1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07D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EEDD1500-2B23-A41F-618D-BE96343669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" y="1598173"/>
            <a:ext cx="5320826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07D694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07D694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07D694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07D694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07D694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67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ext -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506F18BC-8974-FE3B-DD25-DF2920F8D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07D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7D694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857042-0181-6505-78FF-CA97655D44D6}"/>
              </a:ext>
            </a:extLst>
          </p:cNvPr>
          <p:cNvSpPr/>
          <p:nvPr userDrawn="1"/>
        </p:nvSpPr>
        <p:spPr>
          <a:xfrm>
            <a:off x="11758516" y="6357367"/>
            <a:ext cx="433483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0F355BA-25DF-57B9-749B-F4080EA60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CD3EC1-EBD2-8717-B6C8-656361C7ED65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07D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02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07D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7D694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6D0E6C-3953-66B2-08A1-A9A3C1E0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924343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07D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7D694"/>
                </a:solidFill>
              </a:defRPr>
            </a:lvl1pPr>
          </a:lstStyle>
          <a:p>
            <a:pPr>
              <a:defRPr/>
            </a:pPr>
            <a:fld id="{3F6B11A3-A69B-47EE-A48C-6C218AA10A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07D694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35" name="Content Placeholder 33">
            <a:extLst>
              <a:ext uri="{FF2B5EF4-FFF2-40B4-BE49-F238E27FC236}">
                <a16:creationId xmlns:a16="http://schemas.microsoft.com/office/drawing/2014/main" id="{756E6E3D-19B0-EB48-AC07-3C080935724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0863" y="1979729"/>
            <a:ext cx="11090275" cy="3968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icon to insert table or chart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53BB3E-0E39-0F9E-C535-8697C456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04914-54D2-5D65-F2B9-EB6AB5670442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07D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731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hart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07D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7D694"/>
                </a:solidFill>
              </a:defRPr>
            </a:lvl1pPr>
          </a:lstStyle>
          <a:p>
            <a:pPr>
              <a:defRPr/>
            </a:pPr>
            <a:fld id="{3F6B11A3-A69B-47EE-A48C-6C218AA10A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07D694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29AE8E-B1AB-B76D-6C14-EAFAE558272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24433"/>
            <a:ext cx="0" cy="4632933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889556-7AC1-37F7-8C96-F1F6DB8F69E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724433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0295C3C5-90A4-CF3B-61AA-24B1E6DFB6A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0863" y="1979729"/>
            <a:ext cx="5318125" cy="39684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icon to insert table or chart</a:t>
            </a:r>
            <a:endParaRPr lang="en-GB"/>
          </a:p>
        </p:txBody>
      </p:sp>
      <p:sp>
        <p:nvSpPr>
          <p:cNvPr id="35" name="Content Placeholder 33">
            <a:extLst>
              <a:ext uri="{FF2B5EF4-FFF2-40B4-BE49-F238E27FC236}">
                <a16:creationId xmlns:a16="http://schemas.microsoft.com/office/drawing/2014/main" id="{756E6E3D-19B0-EB48-AC07-3C080935724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23013" y="1979729"/>
            <a:ext cx="5318125" cy="39684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icon to insert table or chart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D9C5C7-C911-0DC8-32D6-37A7C0B5B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EF02CD-604C-B997-D310-C522E617030E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07D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083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&amp; Chart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07D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7D694"/>
                </a:solidFill>
              </a:defRPr>
            </a:lvl1pPr>
          </a:lstStyle>
          <a:p>
            <a:pPr>
              <a:defRPr/>
            </a:pPr>
            <a:fld id="{3F6B11A3-A69B-47EE-A48C-6C218AA10A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07D694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35" name="Content Placeholder 33">
            <a:extLst>
              <a:ext uri="{FF2B5EF4-FFF2-40B4-BE49-F238E27FC236}">
                <a16:creationId xmlns:a16="http://schemas.microsoft.com/office/drawing/2014/main" id="{756E6E3D-19B0-EB48-AC07-3C080935724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23013" y="1979729"/>
            <a:ext cx="5318125" cy="3968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icon to insert table or chart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7A07396-6F11-2482-99DF-A7A0B2A70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DAD705-31F2-FF92-5AA8-876D5B95890D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07D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24F8C98B-6BC1-C552-DFFC-3884EC263DF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" y="1979729"/>
            <a:ext cx="5679072" cy="39364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07D694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07D694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07D694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07D694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07D694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950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9692E09-CCD9-8886-1880-08156EBFF311}"/>
              </a:ext>
            </a:extLst>
          </p:cNvPr>
          <p:cNvSpPr txBox="1"/>
          <p:nvPr userDrawn="1"/>
        </p:nvSpPr>
        <p:spPr>
          <a:xfrm>
            <a:off x="658685" y="302283"/>
            <a:ext cx="8583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b="1">
                <a:solidFill>
                  <a:srgbClr val="07D694"/>
                </a:solidFill>
                <a:latin typeface="+mj-lt"/>
              </a:rPr>
              <a:t>“</a:t>
            </a: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EA30C23E-5B14-6FC5-44C4-14A122C68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9122250" y="-1"/>
            <a:ext cx="2518888" cy="71538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8460485-3E69-E9DD-D100-CDF377E848C5}"/>
              </a:ext>
            </a:extLst>
          </p:cNvPr>
          <p:cNvSpPr/>
          <p:nvPr userDrawn="1"/>
        </p:nvSpPr>
        <p:spPr>
          <a:xfrm>
            <a:off x="7226301" y="6357367"/>
            <a:ext cx="4965700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07D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7D694"/>
                </a:solidFill>
              </a:defRPr>
            </a:lvl1pPr>
          </a:lstStyle>
          <a:p>
            <a:pPr>
              <a:defRPr/>
            </a:pPr>
            <a:fld id="{3F6B11A3-A69B-47EE-A48C-6C218AA10A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CB4CDE08-4B47-0BE7-BD7F-7DFCA2BBA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81" y="5579420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rgbClr val="07D694"/>
                </a:solidFill>
              </a:defRPr>
            </a:lvl1pPr>
          </a:lstStyle>
          <a:p>
            <a:pPr lvl="0"/>
            <a:r>
              <a:rPr lang="en-US"/>
              <a:t>Name, Reference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10B2FD8-CF5D-5D01-BE66-4C7E291860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381" y="3741210"/>
            <a:ext cx="7206119" cy="1375421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 cap="none" spc="6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AA43158-EB46-F616-F81B-CDF53C386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81" y="2195554"/>
            <a:ext cx="10026479" cy="1484946"/>
          </a:xfr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5400" b="1" cap="none" spc="-100" baseline="0">
                <a:solidFill>
                  <a:srgbClr val="07D694"/>
                </a:solidFill>
                <a:latin typeface="+mj-lt"/>
              </a:defRPr>
            </a:lvl1pPr>
          </a:lstStyle>
          <a:p>
            <a:pPr lvl="0"/>
            <a:r>
              <a:rPr lang="en-GB"/>
              <a:t>Quote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DBDF9B-1894-97C2-5AB1-14A4251B3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C91C5C-C74F-187A-A670-E907EC5E7A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5060" y="6493270"/>
            <a:ext cx="1601669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90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&amp; Tex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2B2113D8-26DF-5717-146B-E24B91320B73}"/>
              </a:ext>
            </a:extLst>
          </p:cNvPr>
          <p:cNvSpPr/>
          <p:nvPr userDrawn="1"/>
        </p:nvSpPr>
        <p:spPr>
          <a:xfrm rot="5400000">
            <a:off x="10541844" y="5255575"/>
            <a:ext cx="1993172" cy="210415"/>
          </a:xfrm>
          <a:prstGeom prst="rect">
            <a:avLst/>
          </a:prstGeom>
          <a:solidFill>
            <a:srgbClr val="07D694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5CE483-AFB8-1917-B053-A0B783D8D375}"/>
              </a:ext>
            </a:extLst>
          </p:cNvPr>
          <p:cNvSpPr/>
          <p:nvPr userDrawn="1"/>
        </p:nvSpPr>
        <p:spPr>
          <a:xfrm>
            <a:off x="0" y="0"/>
            <a:ext cx="11433222" cy="63521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92E09-CCD9-8886-1880-08156EBFF311}"/>
              </a:ext>
            </a:extLst>
          </p:cNvPr>
          <p:cNvSpPr txBox="1"/>
          <p:nvPr userDrawn="1"/>
        </p:nvSpPr>
        <p:spPr>
          <a:xfrm>
            <a:off x="658685" y="302283"/>
            <a:ext cx="8583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b="1">
                <a:solidFill>
                  <a:srgbClr val="07D694"/>
                </a:solidFill>
                <a:latin typeface="+mj-lt"/>
              </a:rPr>
              <a:t>“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07D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7D694"/>
                </a:solidFill>
              </a:defRPr>
            </a:lvl1pPr>
          </a:lstStyle>
          <a:p>
            <a:pPr>
              <a:defRPr/>
            </a:pPr>
            <a:fld id="{3F6B11A3-A69B-47EE-A48C-6C218AA10A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9CADE94D-4412-FEF7-5F32-CEA20DF036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81" y="5579420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rgbClr val="07D694"/>
                </a:solidFill>
              </a:defRPr>
            </a:lvl1pPr>
          </a:lstStyle>
          <a:p>
            <a:pPr lvl="0"/>
            <a:r>
              <a:rPr lang="en-US"/>
              <a:t>Name, Reference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0FC08DE-3E30-D88D-E1A2-A474884963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381" y="3741210"/>
            <a:ext cx="7206119" cy="1375421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 cap="none" spc="6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A19DD90-E324-DFCC-FD52-AB7C903AF5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81" y="2195554"/>
            <a:ext cx="10026479" cy="1484946"/>
          </a:xfr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5400" b="1" cap="none" spc="-100" baseline="0">
                <a:solidFill>
                  <a:srgbClr val="07D694"/>
                </a:solidFill>
                <a:latin typeface="+mj-lt"/>
              </a:defRPr>
            </a:lvl1pPr>
          </a:lstStyle>
          <a:p>
            <a:pPr lvl="0"/>
            <a:r>
              <a:rPr lang="en-GB"/>
              <a:t>Quote.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EC6AF9-A675-2EA3-88C4-C7A28567A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2909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A1D65F1-150D-C4DE-910F-6F2F72CC635D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6F8E9EB-9149-0DD9-D3C2-621E2FEC2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DC8654-5B93-F38B-837A-5D1209620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41420429-D1CA-2A4F-597E-EAF0B314D3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7319" y="1619830"/>
            <a:ext cx="11128027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1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1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21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ran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FC432F38-8FA6-C133-548F-D89F944B3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95268" y="-1"/>
            <a:ext cx="2518888" cy="715389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FA9BC5C-7686-6298-D44F-21CA8D2DE3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 h 6858000"/>
              <a:gd name="connsiteX3" fmla="*/ 5885584 w 6096000"/>
              <a:gd name="connsiteY3" fmla="*/ 1 h 6858000"/>
              <a:gd name="connsiteX4" fmla="*/ 5885584 w 6096000"/>
              <a:gd name="connsiteY4" fmla="*/ 1993173 h 6858000"/>
              <a:gd name="connsiteX5" fmla="*/ 6096000 w 6096000"/>
              <a:gd name="connsiteY5" fmla="*/ 1993173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1"/>
                </a:lnTo>
                <a:lnTo>
                  <a:pt x="5885584" y="1"/>
                </a:lnTo>
                <a:lnTo>
                  <a:pt x="5885584" y="1993173"/>
                </a:lnTo>
                <a:lnTo>
                  <a:pt x="6096000" y="199317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4D9A837B-C273-1322-F327-EAA396638E13}"/>
              </a:ext>
            </a:extLst>
          </p:cNvPr>
          <p:cNvSpPr/>
          <p:nvPr userDrawn="1"/>
        </p:nvSpPr>
        <p:spPr>
          <a:xfrm rot="5400000">
            <a:off x="4994206" y="5756206"/>
            <a:ext cx="1993172" cy="210415"/>
          </a:xfrm>
          <a:prstGeom prst="rect">
            <a:avLst/>
          </a:prstGeom>
          <a:solidFill>
            <a:srgbClr val="FC4E07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rgbClr val="FF4D06"/>
              </a:solidFill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F627E94D-C891-E092-8E58-744889551EB0}"/>
              </a:ext>
            </a:extLst>
          </p:cNvPr>
          <p:cNvSpPr/>
          <p:nvPr userDrawn="1"/>
        </p:nvSpPr>
        <p:spPr>
          <a:xfrm rot="5400000">
            <a:off x="11090206" y="891379"/>
            <a:ext cx="1993172" cy="210415"/>
          </a:xfrm>
          <a:prstGeom prst="rect">
            <a:avLst/>
          </a:prstGeom>
          <a:solidFill>
            <a:srgbClr val="FC4E07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rgbClr val="FF4D06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5187C7-90F3-D78C-E937-F3A0892CF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300" y="2977562"/>
            <a:ext cx="5026046" cy="1832293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text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500F345-7C44-55A9-7775-FDF0F4DAC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300" y="5109911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06C4C4F-59AC-9E4B-4971-6013FEDCF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300" y="5816492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rgbClr val="FF4D06"/>
                </a:solidFill>
              </a:defRPr>
            </a:lvl1pPr>
          </a:lstStyle>
          <a:p>
            <a:pPr lvl="0"/>
            <a:r>
              <a:rPr lang="en-US"/>
              <a:t>Month 2023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C4601-A22E-D5E7-8E03-655CFFED55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1792" y="567958"/>
            <a:ext cx="1815978" cy="9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22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rang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FA9BC5C-7686-6298-D44F-21CA8D2DE3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 h 6858000"/>
              <a:gd name="connsiteX3" fmla="*/ 5885584 w 6096000"/>
              <a:gd name="connsiteY3" fmla="*/ 1 h 6858000"/>
              <a:gd name="connsiteX4" fmla="*/ 5885584 w 6096000"/>
              <a:gd name="connsiteY4" fmla="*/ 1993173 h 6858000"/>
              <a:gd name="connsiteX5" fmla="*/ 6096000 w 6096000"/>
              <a:gd name="connsiteY5" fmla="*/ 1993173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1"/>
                </a:lnTo>
                <a:lnTo>
                  <a:pt x="5885584" y="1"/>
                </a:lnTo>
                <a:lnTo>
                  <a:pt x="5885584" y="1993173"/>
                </a:lnTo>
                <a:lnTo>
                  <a:pt x="6096000" y="199317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4D9A837B-C273-1322-F327-EAA396638E13}"/>
              </a:ext>
            </a:extLst>
          </p:cNvPr>
          <p:cNvSpPr/>
          <p:nvPr userDrawn="1"/>
        </p:nvSpPr>
        <p:spPr>
          <a:xfrm rot="5400000">
            <a:off x="4994206" y="5756206"/>
            <a:ext cx="1993172" cy="210415"/>
          </a:xfrm>
          <a:prstGeom prst="rect">
            <a:avLst/>
          </a:prstGeom>
          <a:solidFill>
            <a:srgbClr val="FC4E07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F627E94D-C891-E092-8E58-744889551EB0}"/>
              </a:ext>
            </a:extLst>
          </p:cNvPr>
          <p:cNvSpPr/>
          <p:nvPr userDrawn="1"/>
        </p:nvSpPr>
        <p:spPr>
          <a:xfrm rot="5400000">
            <a:off x="11090206" y="891379"/>
            <a:ext cx="1993172" cy="210415"/>
          </a:xfrm>
          <a:prstGeom prst="rect">
            <a:avLst/>
          </a:prstGeom>
          <a:solidFill>
            <a:srgbClr val="FC4E07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5187C7-90F3-D78C-E937-F3A0892CF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300" y="2977562"/>
            <a:ext cx="5026046" cy="1887265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title text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500F345-7C44-55A9-7775-FDF0F4DAC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300" y="5109911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06C4C4F-59AC-9E4B-4971-6013FEDCF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300" y="5816492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rgbClr val="FF4D06"/>
                </a:solidFill>
              </a:defRPr>
            </a:lvl1pPr>
          </a:lstStyle>
          <a:p>
            <a:pPr lvl="0"/>
            <a:r>
              <a:rPr lang="en-US"/>
              <a:t>Month 2023</a:t>
            </a:r>
            <a:endParaRPr lang="en-GB"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BED105BF-746A-3F43-1597-E0A65A90C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8063" y="-1"/>
            <a:ext cx="2518888" cy="7153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D28D7F-CA17-793E-6CC8-468E22975B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11792" y="567958"/>
            <a:ext cx="1815978" cy="9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457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ull Image - Orange - Ligh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466F65B-E9A6-2F29-20DD-150DDF0AAA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1 h 6858000"/>
              <a:gd name="connsiteX3" fmla="*/ 11984266 w 12192001"/>
              <a:gd name="connsiteY3" fmla="*/ 1 h 6858000"/>
              <a:gd name="connsiteX4" fmla="*/ 11984266 w 12192001"/>
              <a:gd name="connsiteY4" fmla="*/ 1993173 h 6858000"/>
              <a:gd name="connsiteX5" fmla="*/ 12192001 w 12192001"/>
              <a:gd name="connsiteY5" fmla="*/ 1993173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1"/>
                </a:lnTo>
                <a:lnTo>
                  <a:pt x="11984266" y="1"/>
                </a:lnTo>
                <a:lnTo>
                  <a:pt x="11984266" y="1993173"/>
                </a:lnTo>
                <a:lnTo>
                  <a:pt x="12192001" y="1993173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insert image, then send to back to reveal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5187C7-90F3-D78C-E937-F3A0892CF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300" y="2977562"/>
            <a:ext cx="5026046" cy="1965913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text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500F345-7C44-55A9-7775-FDF0F4DAC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300" y="5109911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06C4C4F-59AC-9E4B-4971-6013FEDCF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300" y="5816492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rgbClr val="FF4D06"/>
                </a:solidFill>
              </a:defRPr>
            </a:lvl1pPr>
          </a:lstStyle>
          <a:p>
            <a:pPr lvl="0"/>
            <a:r>
              <a:rPr lang="en-US"/>
              <a:t>Month 2023</a:t>
            </a:r>
            <a:endParaRPr lang="en-GB"/>
          </a:p>
        </p:txBody>
      </p:sp>
      <p:sp>
        <p:nvSpPr>
          <p:cNvPr id="18" name="Rectangle">
            <a:extLst>
              <a:ext uri="{FF2B5EF4-FFF2-40B4-BE49-F238E27FC236}">
                <a16:creationId xmlns:a16="http://schemas.microsoft.com/office/drawing/2014/main" id="{F10E1BCE-E686-6682-0CA4-7CE1AEA030C5}"/>
              </a:ext>
            </a:extLst>
          </p:cNvPr>
          <p:cNvSpPr/>
          <p:nvPr userDrawn="1"/>
        </p:nvSpPr>
        <p:spPr>
          <a:xfrm rot="5400000">
            <a:off x="11090206" y="891379"/>
            <a:ext cx="1993172" cy="210415"/>
          </a:xfrm>
          <a:prstGeom prst="rect">
            <a:avLst/>
          </a:prstGeom>
          <a:solidFill>
            <a:srgbClr val="FC4E07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rgbClr val="FF4D06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291AA-2029-FAAF-FB11-A0FABEC095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9593" y="558435"/>
            <a:ext cx="2066400" cy="939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B51615"/>
              </a:buClr>
              <a:buSzPct val="120000"/>
              <a:buFont typeface="Wingdings" panose="05000000000000000000" pitchFamily="2" charset="2"/>
              <a:buNone/>
              <a:tabLst/>
              <a:defRPr sz="1200"/>
            </a:lvl1pPr>
          </a:lstStyle>
          <a:p>
            <a:r>
              <a:rPr lang="en-US"/>
              <a:t>Insert INEOS business logo</a:t>
            </a:r>
          </a:p>
        </p:txBody>
      </p:sp>
    </p:spTree>
    <p:extLst>
      <p:ext uri="{BB962C8B-B14F-4D97-AF65-F5344CB8AC3E}">
        <p14:creationId xmlns:p14="http://schemas.microsoft.com/office/powerpoint/2010/main" val="478918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Imag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5AFCBB41-8ADC-8A2D-B879-C3847AF04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95268" y="-1"/>
            <a:ext cx="2518888" cy="715389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5187C7-90F3-D78C-E937-F3A0892CF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300" y="2977562"/>
            <a:ext cx="9254600" cy="1832293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text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500F345-7C44-55A9-7775-FDF0F4DAC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300" y="5109911"/>
            <a:ext cx="9254600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06C4C4F-59AC-9E4B-4971-6013FEDCF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300" y="5816492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rgbClr val="FF4D06"/>
                </a:solidFill>
              </a:defRPr>
            </a:lvl1pPr>
          </a:lstStyle>
          <a:p>
            <a:pPr lvl="0"/>
            <a:r>
              <a:rPr lang="en-US"/>
              <a:t>Month 2023</a:t>
            </a:r>
            <a:endParaRPr lang="en-GB"/>
          </a:p>
        </p:txBody>
      </p:sp>
      <p:sp>
        <p:nvSpPr>
          <p:cNvPr id="18" name="Rectangle">
            <a:extLst>
              <a:ext uri="{FF2B5EF4-FFF2-40B4-BE49-F238E27FC236}">
                <a16:creationId xmlns:a16="http://schemas.microsoft.com/office/drawing/2014/main" id="{F10E1BCE-E686-6682-0CA4-7CE1AEA030C5}"/>
              </a:ext>
            </a:extLst>
          </p:cNvPr>
          <p:cNvSpPr/>
          <p:nvPr userDrawn="1"/>
        </p:nvSpPr>
        <p:spPr>
          <a:xfrm rot="5400000">
            <a:off x="11090206" y="891379"/>
            <a:ext cx="1993172" cy="210415"/>
          </a:xfrm>
          <a:prstGeom prst="rect">
            <a:avLst/>
          </a:prstGeom>
          <a:solidFill>
            <a:srgbClr val="FF4D06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BD517-CB69-117B-3F61-2C15FCC2064A}"/>
              </a:ext>
            </a:extLst>
          </p:cNvPr>
          <p:cNvSpPr/>
          <p:nvPr userDrawn="1"/>
        </p:nvSpPr>
        <p:spPr>
          <a:xfrm>
            <a:off x="8174736" y="6147261"/>
            <a:ext cx="4017264" cy="710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F5BA7-E47F-4C9C-8E97-F75A1131E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1792" y="567958"/>
            <a:ext cx="1815978" cy="9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3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FF4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0000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FF4D06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6F8E9EB-9149-0DD9-D3C2-621E2FEC2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8476D6-D8CF-5092-2A08-0066CA824050}"/>
              </a:ext>
            </a:extLst>
          </p:cNvPr>
          <p:cNvSpPr/>
          <p:nvPr userDrawn="1"/>
        </p:nvSpPr>
        <p:spPr>
          <a:xfrm>
            <a:off x="11758516" y="6357367"/>
            <a:ext cx="433483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1B54F44-263E-AAF1-FC2D-10BA7A684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83675B-FCB1-8A86-A42B-20C515EACCEB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FF4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0B09C354-E0C8-E4C8-9087-9DB8CFD16D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3" y="1598173"/>
            <a:ext cx="11128027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FF4D06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FF4D06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FF4D06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FF4D06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FF4D06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04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-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506F18BC-8974-FE3B-DD25-DF2920F8D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FF4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0000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857042-0181-6505-78FF-CA97655D44D6}"/>
              </a:ext>
            </a:extLst>
          </p:cNvPr>
          <p:cNvSpPr/>
          <p:nvPr userDrawn="1"/>
        </p:nvSpPr>
        <p:spPr>
          <a:xfrm>
            <a:off x="11758516" y="6357367"/>
            <a:ext cx="433483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E380DF-50A3-2F07-4EC8-E28EF6CC2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FB4A5B-0F13-A208-1C4C-064B16B0E216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FF4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3B0E0862-3C4A-8876-CCD6-C1E1EFCE19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3" y="1598173"/>
            <a:ext cx="11128027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FF4D06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FF4D06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FF4D06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FF4D06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FF4D06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795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4F6FC29E-BFA9-BF3A-D45A-7003E0E668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FF4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4D06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FF4D06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F59614-F55D-8259-C882-4F9CD61860A4}"/>
              </a:ext>
            </a:extLst>
          </p:cNvPr>
          <p:cNvSpPr/>
          <p:nvPr userDrawn="1"/>
        </p:nvSpPr>
        <p:spPr>
          <a:xfrm>
            <a:off x="11758516" y="6357367"/>
            <a:ext cx="433483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60214E1-3E28-EE1E-1A52-3FB61D08A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86015-043B-9C43-B575-4E62829871CB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FF4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9518F8AA-C247-806E-2E5F-983E1B99D6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3" y="1800819"/>
            <a:ext cx="5326647" cy="411539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FF4D06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FF4D06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FF4D06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FF4D06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FF4D06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7D5012DF-F004-8E95-4CF0-270C348B44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1800819"/>
            <a:ext cx="5515630" cy="411539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FF4D06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FF4D06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FF4D06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FF4D06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FF4D06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39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 Text -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C7378F6D-C87B-CE39-68DF-97E2C1B86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FF4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4D06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F2EB40-1EEB-EA1C-FB31-D83DA1AF15A0}"/>
              </a:ext>
            </a:extLst>
          </p:cNvPr>
          <p:cNvSpPr/>
          <p:nvPr userDrawn="1"/>
        </p:nvSpPr>
        <p:spPr>
          <a:xfrm>
            <a:off x="11874500" y="6357367"/>
            <a:ext cx="317499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F000FED-CACB-151F-42A4-BAB29F772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8B479A-C5FD-5968-E6B0-08E2781452BD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FF4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B947CAF8-7AE2-0F23-1E2B-1F21A23D0B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" y="1457917"/>
            <a:ext cx="5279022" cy="44582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FF4D06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FF4D06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FF4D06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FF4D06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FF4D06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4A62E0BE-1ECF-8D2F-2802-815C016D42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10275" y="1457917"/>
            <a:ext cx="5601355" cy="44582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FF4D06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FF4D06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FF4D06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FF4D06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FF4D06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997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:50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FF4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4D06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5320825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5320825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FF4D06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3CFDF70-6A0F-F4AE-DFB4-E4B47F92DE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353175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658E32A-EA25-81A1-AACF-C9F7F214D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16D01E-27EB-CEAC-7461-EA98287FE6D2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FF4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BCE077D7-81C0-EC2D-949E-63975197BF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" y="1598173"/>
            <a:ext cx="5344542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FF4D06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FF4D06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FF4D06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FF4D06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FF4D06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998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ext -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506F18BC-8974-FE3B-DD25-DF2920F8D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FF4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0000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857042-0181-6505-78FF-CA97655D44D6}"/>
              </a:ext>
            </a:extLst>
          </p:cNvPr>
          <p:cNvSpPr/>
          <p:nvPr userDrawn="1"/>
        </p:nvSpPr>
        <p:spPr>
          <a:xfrm>
            <a:off x="11758516" y="6357367"/>
            <a:ext cx="433483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E380DF-50A3-2F07-4EC8-E28EF6CC2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FB4A5B-0F13-A208-1C4C-064B16B0E216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FF4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10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-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506F18BC-8974-FE3B-DD25-DF2920F8D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200C5C-7458-BAEF-675D-1F392A0EA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0BECCD-86C6-A2BF-5BAF-A82F06A89DF0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463FB-6FEE-64CF-A0C9-5214EF7B0C8A}"/>
              </a:ext>
            </a:extLst>
          </p:cNvPr>
          <p:cNvSpPr/>
          <p:nvPr userDrawn="1"/>
        </p:nvSpPr>
        <p:spPr>
          <a:xfrm>
            <a:off x="11831216" y="6357367"/>
            <a:ext cx="360783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909D386A-11D6-5747-0DCA-4FCCC877CB1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7319" y="1457917"/>
            <a:ext cx="11128027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1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1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986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FF4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4D06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7CB9D7-2E84-62AA-EB3E-484F9AEB2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592463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FF4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4D06"/>
                </a:solidFill>
              </a:defRPr>
            </a:lvl1pPr>
          </a:lstStyle>
          <a:p>
            <a:pPr>
              <a:defRPr/>
            </a:pPr>
            <a:fld id="{3F6B11A3-A69B-47EE-A48C-6C218AA10A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FF4D06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35" name="Content Placeholder 33">
            <a:extLst>
              <a:ext uri="{FF2B5EF4-FFF2-40B4-BE49-F238E27FC236}">
                <a16:creationId xmlns:a16="http://schemas.microsoft.com/office/drawing/2014/main" id="{756E6E3D-19B0-EB48-AC07-3C080935724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0863" y="1979729"/>
            <a:ext cx="11090275" cy="3968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icon to insert table or chart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358B25-A8F0-DF7C-AE8E-94F6BA433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6A1CE5-0A93-B16A-239A-6DFE63F6202B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FF4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516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hart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FF4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4D06"/>
                </a:solidFill>
              </a:defRPr>
            </a:lvl1pPr>
          </a:lstStyle>
          <a:p>
            <a:pPr>
              <a:defRPr/>
            </a:pPr>
            <a:fld id="{3F6B11A3-A69B-47EE-A48C-6C218AA10A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FF4D06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29AE8E-B1AB-B76D-6C14-EAFAE558272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24433"/>
            <a:ext cx="0" cy="4632933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889556-7AC1-37F7-8C96-F1F6DB8F69E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724433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0295C3C5-90A4-CF3B-61AA-24B1E6DFB6A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0863" y="1979729"/>
            <a:ext cx="5318125" cy="39684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icon to insert table or chart</a:t>
            </a:r>
            <a:endParaRPr lang="en-GB"/>
          </a:p>
        </p:txBody>
      </p:sp>
      <p:sp>
        <p:nvSpPr>
          <p:cNvPr id="35" name="Content Placeholder 33">
            <a:extLst>
              <a:ext uri="{FF2B5EF4-FFF2-40B4-BE49-F238E27FC236}">
                <a16:creationId xmlns:a16="http://schemas.microsoft.com/office/drawing/2014/main" id="{756E6E3D-19B0-EB48-AC07-3C080935724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23013" y="1979729"/>
            <a:ext cx="5318125" cy="39684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icon to insert table or chart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A5AD81E-4E17-0501-FA79-2F1F44570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4FB924-92C6-6281-933B-3EB29B0A5F08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FF4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306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&amp; Chart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FF4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4D06"/>
                </a:solidFill>
              </a:defRPr>
            </a:lvl1pPr>
          </a:lstStyle>
          <a:p>
            <a:pPr>
              <a:defRPr/>
            </a:pPr>
            <a:fld id="{3F6B11A3-A69B-47EE-A48C-6C218AA10A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rgbClr val="FF4D06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35" name="Content Placeholder 33">
            <a:extLst>
              <a:ext uri="{FF2B5EF4-FFF2-40B4-BE49-F238E27FC236}">
                <a16:creationId xmlns:a16="http://schemas.microsoft.com/office/drawing/2014/main" id="{756E6E3D-19B0-EB48-AC07-3C080935724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23013" y="1979729"/>
            <a:ext cx="5318125" cy="3968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icon to insert table or chart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883F5A-FC58-4608-34E4-10E6AAFF4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FC8004-74A7-BBBC-9908-7D6EF9DCC0D5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rgbClr val="FF4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0C949D56-5317-4DD2-D5B6-89489191D1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3" y="1979728"/>
            <a:ext cx="5612397" cy="39364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FF4D06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rgbClr val="FF4D06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rgbClr val="FF4D06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rgbClr val="FF4D06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rgbClr val="FF4D06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222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9692E09-CCD9-8886-1880-08156EBFF311}"/>
              </a:ext>
            </a:extLst>
          </p:cNvPr>
          <p:cNvSpPr txBox="1"/>
          <p:nvPr userDrawn="1"/>
        </p:nvSpPr>
        <p:spPr>
          <a:xfrm>
            <a:off x="658685" y="302283"/>
            <a:ext cx="8583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b="1">
                <a:solidFill>
                  <a:srgbClr val="FF4D06"/>
                </a:solidFill>
                <a:latin typeface="+mj-lt"/>
              </a:rPr>
              <a:t>“</a:t>
            </a: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EA30C23E-5B14-6FC5-44C4-14A122C68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9122250" y="-1"/>
            <a:ext cx="2518888" cy="71538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8460485-3E69-E9DD-D100-CDF377E848C5}"/>
              </a:ext>
            </a:extLst>
          </p:cNvPr>
          <p:cNvSpPr/>
          <p:nvPr userDrawn="1"/>
        </p:nvSpPr>
        <p:spPr>
          <a:xfrm>
            <a:off x="7505700" y="6357367"/>
            <a:ext cx="4686300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FF4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4D06"/>
                </a:solidFill>
              </a:defRPr>
            </a:lvl1pPr>
          </a:lstStyle>
          <a:p>
            <a:pPr>
              <a:defRPr/>
            </a:pPr>
            <a:fld id="{3F6B11A3-A69B-47EE-A48C-6C218AA10A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DC5051-8D55-827C-03BF-1AE47860E9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381" y="3741210"/>
            <a:ext cx="7206119" cy="1375421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 cap="none" spc="6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9CADE94D-4412-FEF7-5F32-CEA20DF036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81" y="5579420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rgbClr val="FF4D06"/>
                </a:solidFill>
              </a:defRPr>
            </a:lvl1pPr>
          </a:lstStyle>
          <a:p>
            <a:pPr lvl="0"/>
            <a:r>
              <a:rPr lang="en-US"/>
              <a:t>Name, Reference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39DA3B9-1B8C-859B-95D8-06D5ACC505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81" y="2195554"/>
            <a:ext cx="10026479" cy="1484946"/>
          </a:xfr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5400" b="1" cap="none" spc="-100" baseline="0">
                <a:solidFill>
                  <a:srgbClr val="FF4D06"/>
                </a:solidFill>
                <a:latin typeface="+mj-lt"/>
              </a:defRPr>
            </a:lvl1pPr>
          </a:lstStyle>
          <a:p>
            <a:pPr lvl="0"/>
            <a:r>
              <a:rPr lang="en-GB"/>
              <a:t>Quote.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B65F91-E116-654F-851D-874740F79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F064DC-E452-E4C4-1C23-9E705ECED6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5060" y="6493270"/>
            <a:ext cx="1601669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84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#2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2B2113D8-26DF-5717-146B-E24B91320B73}"/>
              </a:ext>
            </a:extLst>
          </p:cNvPr>
          <p:cNvSpPr/>
          <p:nvPr userDrawn="1"/>
        </p:nvSpPr>
        <p:spPr>
          <a:xfrm rot="5400000">
            <a:off x="10541844" y="5255575"/>
            <a:ext cx="1993172" cy="210415"/>
          </a:xfrm>
          <a:prstGeom prst="rect">
            <a:avLst/>
          </a:prstGeom>
          <a:solidFill>
            <a:srgbClr val="FF4D06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spc="0">
                <a:solidFill>
                  <a:schemeClr val="accent1">
                    <a:hueOff val="1649619"/>
                    <a:satOff val="-3058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5CE483-AFB8-1917-B053-A0B783D8D375}"/>
              </a:ext>
            </a:extLst>
          </p:cNvPr>
          <p:cNvSpPr/>
          <p:nvPr userDrawn="1"/>
        </p:nvSpPr>
        <p:spPr>
          <a:xfrm>
            <a:off x="0" y="0"/>
            <a:ext cx="11433222" cy="63521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92E09-CCD9-8886-1880-08156EBFF311}"/>
              </a:ext>
            </a:extLst>
          </p:cNvPr>
          <p:cNvSpPr txBox="1"/>
          <p:nvPr userDrawn="1"/>
        </p:nvSpPr>
        <p:spPr>
          <a:xfrm>
            <a:off x="658685" y="302283"/>
            <a:ext cx="8583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b="1">
                <a:solidFill>
                  <a:srgbClr val="FF4D06"/>
                </a:solidFill>
                <a:latin typeface="+mj-lt"/>
              </a:rPr>
              <a:t>“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rgbClr val="FF4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4D06"/>
                </a:solidFill>
              </a:defRPr>
            </a:lvl1pPr>
          </a:lstStyle>
          <a:p>
            <a:pPr>
              <a:defRPr/>
            </a:pPr>
            <a:fld id="{3F6B11A3-A69B-47EE-A48C-6C218AA10A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9CADE94D-4412-FEF7-5F32-CEA20DF036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81" y="5579420"/>
            <a:ext cx="5026046" cy="330769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 b="0" spc="300">
                <a:solidFill>
                  <a:srgbClr val="FF4D06"/>
                </a:solidFill>
              </a:defRPr>
            </a:lvl1pPr>
          </a:lstStyle>
          <a:p>
            <a:pPr lvl="0"/>
            <a:r>
              <a:rPr lang="en-US"/>
              <a:t>Name, Reference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0FC08DE-3E30-D88D-E1A2-A474884963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381" y="3741210"/>
            <a:ext cx="7206119" cy="1375421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 cap="none" spc="6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A19DD90-E324-DFCC-FD52-AB7C903AF5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81" y="2195554"/>
            <a:ext cx="10026479" cy="1484946"/>
          </a:xfr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5400" b="1" cap="none" spc="-100" baseline="0">
                <a:solidFill>
                  <a:srgbClr val="FF4D06"/>
                </a:solidFill>
                <a:latin typeface="+mj-lt"/>
              </a:defRPr>
            </a:lvl1pPr>
          </a:lstStyle>
          <a:p>
            <a:pPr lvl="0"/>
            <a:r>
              <a:rPr lang="en-GB"/>
              <a:t>Quote.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FE28A6-F343-8B6F-9FAB-1E00919C1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6864847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6x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52277EAA-6FBA-A559-08AF-AA2DF7E0C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5281" y="-1"/>
            <a:ext cx="2518888" cy="71538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DFB923-704B-4209-F4C9-05142C64FC6E}"/>
              </a:ext>
            </a:extLst>
          </p:cNvPr>
          <p:cNvCxnSpPr>
            <a:cxnSpLocks/>
          </p:cNvCxnSpPr>
          <p:nvPr userDrawn="1"/>
        </p:nvCxnSpPr>
        <p:spPr>
          <a:xfrm>
            <a:off x="3032900" y="0"/>
            <a:ext cx="0" cy="6866024"/>
          </a:xfrm>
          <a:prstGeom prst="line">
            <a:avLst/>
          </a:prstGeom>
          <a:ln w="9525">
            <a:solidFill>
              <a:srgbClr val="E6E6E6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4DE3E5C4-6219-CA7F-52F2-1DFCDE999A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3636" y="596415"/>
            <a:ext cx="2492056" cy="33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Agenda Item 01</a:t>
            </a:r>
            <a:endParaRPr lang="en-GB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BD05BAD6-1FE0-A192-163F-2B9C13D6B5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3636" y="1541460"/>
            <a:ext cx="2492056" cy="33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Agenda Item 02</a:t>
            </a:r>
            <a:endParaRPr lang="en-GB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768B903A-D957-AC58-F36F-82D257EA15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3636" y="2486505"/>
            <a:ext cx="2492056" cy="33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Agenda Item 03</a:t>
            </a:r>
            <a:endParaRPr lang="en-GB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770A563A-A540-71CA-6E54-66C475A61C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3636" y="3433586"/>
            <a:ext cx="2492056" cy="33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Agenda Item 04</a:t>
            </a:r>
            <a:endParaRPr lang="en-GB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38296A6F-0FE2-F7EE-7452-A9130A9D3D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03636" y="4380667"/>
            <a:ext cx="2492056" cy="33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Agenda Item 05</a:t>
            </a:r>
            <a:endParaRPr lang="en-GB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7C00FEBE-2009-8A11-5D0C-79FDBB939E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03636" y="5327748"/>
            <a:ext cx="2492056" cy="33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Agenda Item 06</a:t>
            </a:r>
            <a:endParaRPr lang="en-GB"/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48585FAC-60E9-28F3-7F42-C1E8B24916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03636" y="933451"/>
            <a:ext cx="7883487" cy="40798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buClr>
                <a:schemeClr val="accent1"/>
              </a:buClr>
              <a:buSzPct val="120000"/>
              <a:defRPr sz="12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38D24B7E-3249-13B8-EC86-4685C47277B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03636" y="1881622"/>
            <a:ext cx="7883487" cy="40798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buClr>
                <a:schemeClr val="accent1"/>
              </a:buClr>
              <a:buSzPct val="120000"/>
              <a:defRPr sz="12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518E8701-CCA5-7242-4D53-92C732CED25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03636" y="2829793"/>
            <a:ext cx="7883487" cy="40798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buClr>
                <a:schemeClr val="accent1"/>
              </a:buClr>
              <a:buSzPct val="120000"/>
              <a:defRPr sz="12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DFC72D24-E169-848F-8308-7220A34FB2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03636" y="3777964"/>
            <a:ext cx="7883487" cy="40798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buClr>
                <a:schemeClr val="accent1"/>
              </a:buClr>
              <a:buSzPct val="120000"/>
              <a:defRPr sz="12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00B952CE-2D67-4CAC-C9EE-ECF5AB5BBE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03636" y="4726135"/>
            <a:ext cx="7883487" cy="40798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buClr>
                <a:schemeClr val="accent1"/>
              </a:buClr>
              <a:buSzPct val="120000"/>
              <a:defRPr sz="12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7EE69EDF-7B11-D255-F547-7952A238CD4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03636" y="5674308"/>
            <a:ext cx="7883487" cy="40798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buClr>
                <a:schemeClr val="accent1"/>
              </a:buClr>
              <a:buSzPct val="120000"/>
              <a:defRPr sz="12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Type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CFED31-3D05-1DFF-1DC9-63CB51AFF2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9680" y="512154"/>
            <a:ext cx="1440501" cy="74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85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0x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52277EAA-6FBA-A559-08AF-AA2DF7E0C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5281" y="-1"/>
            <a:ext cx="2518888" cy="71538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DFB923-704B-4209-F4C9-05142C64FC6E}"/>
              </a:ext>
            </a:extLst>
          </p:cNvPr>
          <p:cNvCxnSpPr>
            <a:cxnSpLocks/>
          </p:cNvCxnSpPr>
          <p:nvPr userDrawn="1"/>
        </p:nvCxnSpPr>
        <p:spPr>
          <a:xfrm>
            <a:off x="3032900" y="0"/>
            <a:ext cx="0" cy="6866024"/>
          </a:xfrm>
          <a:prstGeom prst="line">
            <a:avLst/>
          </a:prstGeom>
          <a:ln w="9525">
            <a:solidFill>
              <a:srgbClr val="E6E6E6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4DE3E5C4-6219-CA7F-52F2-1DFCDE999A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3636" y="596415"/>
            <a:ext cx="2492056" cy="33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Agenda Item 01</a:t>
            </a:r>
            <a:endParaRPr lang="en-GB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06F1EBD-CDC8-EA55-0CBD-CB83FA983A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9061" y="5229225"/>
            <a:ext cx="2097658" cy="1167745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00B7AA-BDEB-55B2-7BED-ADD1D339A581}"/>
              </a:ext>
            </a:extLst>
          </p:cNvPr>
          <p:cNvCxnSpPr>
            <a:cxnSpLocks/>
          </p:cNvCxnSpPr>
          <p:nvPr userDrawn="1"/>
        </p:nvCxnSpPr>
        <p:spPr>
          <a:xfrm>
            <a:off x="7612450" y="0"/>
            <a:ext cx="0" cy="6866024"/>
          </a:xfrm>
          <a:prstGeom prst="line">
            <a:avLst/>
          </a:prstGeom>
          <a:ln w="9525">
            <a:solidFill>
              <a:srgbClr val="E6E6E6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761990-6C03-5376-B615-85D3DA9F0304}"/>
              </a:ext>
            </a:extLst>
          </p:cNvPr>
          <p:cNvCxnSpPr>
            <a:cxnSpLocks/>
          </p:cNvCxnSpPr>
          <p:nvPr userDrawn="1"/>
        </p:nvCxnSpPr>
        <p:spPr>
          <a:xfrm>
            <a:off x="12192000" y="0"/>
            <a:ext cx="0" cy="6866024"/>
          </a:xfrm>
          <a:prstGeom prst="line">
            <a:avLst/>
          </a:prstGeom>
          <a:ln w="9525">
            <a:solidFill>
              <a:srgbClr val="E6E6E6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C7DEFDE0-B57D-E1C5-7EBD-A2F22A21F2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03637" y="933451"/>
            <a:ext cx="3844888" cy="685800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buClr>
                <a:schemeClr val="accent1"/>
              </a:buClr>
              <a:buSzPct val="120000"/>
              <a:defRPr sz="12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D92CF8D-D43D-259D-C493-29726FC56F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3636" y="1787040"/>
            <a:ext cx="2492056" cy="33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Agenda Item 02</a:t>
            </a:r>
            <a:endParaRPr lang="en-GB"/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32B2291A-0963-FECC-C054-96FA14687B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3637" y="2124076"/>
            <a:ext cx="3844888" cy="685800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buClr>
                <a:schemeClr val="accent1"/>
              </a:buClr>
              <a:buSzPct val="120000"/>
              <a:defRPr sz="12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8CB6F0D1-DA4E-C8BA-F9A6-B706FB3F39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3636" y="2977665"/>
            <a:ext cx="2492056" cy="33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Agenda Item 03</a:t>
            </a:r>
            <a:endParaRPr lang="en-GB"/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BF093FC4-26D3-98B4-4FD2-902BB0BA2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3637" y="3314701"/>
            <a:ext cx="3844888" cy="685800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buClr>
                <a:schemeClr val="accent1"/>
              </a:buClr>
              <a:buSzPct val="120000"/>
              <a:defRPr sz="12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76E49A28-A09A-B60B-DF9D-0AAA497375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3636" y="4168290"/>
            <a:ext cx="2492056" cy="33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Agenda Item 04</a:t>
            </a:r>
            <a:endParaRPr lang="en-GB"/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C193D882-C9B1-8315-A223-84C4F6B2F4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03637" y="4505326"/>
            <a:ext cx="3844888" cy="685800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buClr>
                <a:schemeClr val="accent1"/>
              </a:buClr>
              <a:buSzPct val="120000"/>
              <a:defRPr sz="12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C46F6E8C-0206-E1F3-3F47-178860AB484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03636" y="5358915"/>
            <a:ext cx="2492056" cy="33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Agenda Item 05</a:t>
            </a:r>
            <a:endParaRPr lang="en-GB"/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D46DB3C5-3564-EDFA-2657-1D0B132C40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03637" y="5695951"/>
            <a:ext cx="3844888" cy="685800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buClr>
                <a:schemeClr val="accent1"/>
              </a:buClr>
              <a:buSzPct val="120000"/>
              <a:defRPr sz="12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819A6E35-C812-B025-87AA-DAE958A9EA6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83185" y="596415"/>
            <a:ext cx="2492056" cy="33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Agenda Item 06</a:t>
            </a:r>
            <a:endParaRPr lang="en-GB"/>
          </a:p>
        </p:txBody>
      </p:sp>
      <p:sp>
        <p:nvSpPr>
          <p:cNvPr id="30" name="Text Placeholder 34">
            <a:extLst>
              <a:ext uri="{FF2B5EF4-FFF2-40B4-BE49-F238E27FC236}">
                <a16:creationId xmlns:a16="http://schemas.microsoft.com/office/drawing/2014/main" id="{B585576D-DA40-4D14-08A9-EB3517BAEBE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83186" y="933451"/>
            <a:ext cx="3844888" cy="685800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buClr>
                <a:schemeClr val="accent1"/>
              </a:buClr>
              <a:buSzPct val="120000"/>
              <a:defRPr sz="12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4F974718-8C97-2D25-DAE2-B6610639C47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83185" y="1787040"/>
            <a:ext cx="2492056" cy="33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Agenda Item 07</a:t>
            </a:r>
            <a:endParaRPr lang="en-GB"/>
          </a:p>
        </p:txBody>
      </p:sp>
      <p:sp>
        <p:nvSpPr>
          <p:cNvPr id="32" name="Text Placeholder 34">
            <a:extLst>
              <a:ext uri="{FF2B5EF4-FFF2-40B4-BE49-F238E27FC236}">
                <a16:creationId xmlns:a16="http://schemas.microsoft.com/office/drawing/2014/main" id="{C8BDBA50-E07D-6B78-70E5-6B314E18E5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83186" y="2124076"/>
            <a:ext cx="3844888" cy="685800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buClr>
                <a:schemeClr val="accent1"/>
              </a:buClr>
              <a:buSzPct val="120000"/>
              <a:defRPr sz="12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F71BDC9F-BE06-7C41-3CFE-2FD36419D7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83185" y="2977665"/>
            <a:ext cx="2492056" cy="33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Agenda Item 08</a:t>
            </a:r>
            <a:endParaRPr lang="en-GB"/>
          </a:p>
        </p:txBody>
      </p:sp>
      <p:sp>
        <p:nvSpPr>
          <p:cNvPr id="34" name="Text Placeholder 34">
            <a:extLst>
              <a:ext uri="{FF2B5EF4-FFF2-40B4-BE49-F238E27FC236}">
                <a16:creationId xmlns:a16="http://schemas.microsoft.com/office/drawing/2014/main" id="{F28DA6C0-DB68-B576-6072-BA189A406DA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83186" y="3314701"/>
            <a:ext cx="3844888" cy="685800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buClr>
                <a:schemeClr val="accent1"/>
              </a:buClr>
              <a:buSzPct val="120000"/>
              <a:defRPr sz="12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Type here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D252CD8F-275C-088C-1ACF-8C698FDBC8C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83185" y="4168290"/>
            <a:ext cx="2492056" cy="33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Agenda Item 09</a:t>
            </a:r>
            <a:endParaRPr lang="en-GB"/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08820CD3-4F18-67AB-5AEE-D23612624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83186" y="4505326"/>
            <a:ext cx="3844888" cy="685800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Clr>
                <a:schemeClr val="accent1"/>
              </a:buClr>
              <a:buSzPct val="120000"/>
              <a:buNone/>
              <a:defRPr sz="12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5pPr>
          </a:lstStyle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Type here</a:t>
            </a:r>
          </a:p>
          <a:p>
            <a:pPr lvl="0"/>
            <a:endParaRPr lang="en-US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11AE7606-C5A7-F4B0-F0FB-DD37FDB4C25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83185" y="5358915"/>
            <a:ext cx="2492056" cy="33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Agenda Item 10</a:t>
            </a:r>
            <a:endParaRPr lang="en-GB"/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D8FF4DED-5FE6-35C7-1CA8-AB3990611F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83186" y="5695951"/>
            <a:ext cx="3844888" cy="685800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buClr>
                <a:schemeClr val="accent1"/>
              </a:buClr>
              <a:buSzPct val="120000"/>
              <a:defRPr sz="12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2"/>
              </a:buClr>
              <a:defRPr sz="12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 sz="1200" spc="6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Type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07BBA-55D4-AB39-3D7D-353477AC0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9680" y="512154"/>
            <a:ext cx="1440501" cy="74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688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9B1527-E9FC-0A21-4471-117A788D0355}"/>
              </a:ext>
            </a:extLst>
          </p:cNvPr>
          <p:cNvSpPr/>
          <p:nvPr userDrawn="1"/>
        </p:nvSpPr>
        <p:spPr>
          <a:xfrm>
            <a:off x="6680200" y="6121400"/>
            <a:ext cx="5511800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810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8D12E0-EF02-701A-7D33-48DD89729D2B}"/>
              </a:ext>
            </a:extLst>
          </p:cNvPr>
          <p:cNvSpPr/>
          <p:nvPr userDrawn="1"/>
        </p:nvSpPr>
        <p:spPr>
          <a:xfrm>
            <a:off x="7302500" y="6121400"/>
            <a:ext cx="4889500" cy="736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3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4F6FC29E-BFA9-BF3A-D45A-7003E0E668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F59614-F55D-8259-C882-4F9CD61860A4}"/>
              </a:ext>
            </a:extLst>
          </p:cNvPr>
          <p:cNvSpPr/>
          <p:nvPr userDrawn="1"/>
        </p:nvSpPr>
        <p:spPr>
          <a:xfrm>
            <a:off x="11758516" y="6357367"/>
            <a:ext cx="433483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E5489B-3FC9-9607-6DB3-7142202A9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344285-2E06-2AA1-FEB8-A5C38E3C731E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8692A7FF-CF1B-2F8F-18FD-0FAE8008AAF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7319" y="1778190"/>
            <a:ext cx="5302931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1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1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1362DF55-56E2-D8D7-FAEF-B71CD02C59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91226" y="1778782"/>
            <a:ext cx="5644121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1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1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3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 Text -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C7378F6D-C87B-CE39-68DF-97E2C1B86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594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F2EB40-1EEB-EA1C-FB31-D83DA1AF15A0}"/>
              </a:ext>
            </a:extLst>
          </p:cNvPr>
          <p:cNvSpPr/>
          <p:nvPr userDrawn="1"/>
        </p:nvSpPr>
        <p:spPr>
          <a:xfrm>
            <a:off x="11696700" y="6357367"/>
            <a:ext cx="495300" cy="50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C0FEEB-4E96-FBF2-5601-F9EE2A541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EE9520-BB4D-4425-9949-F73DC0DB91C5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9CC0DD21-23A4-34E9-AD03-15EBD7FA06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7319" y="1457917"/>
            <a:ext cx="5321981" cy="45110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1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1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5C9D537C-8377-27C7-AD45-46ACAE06E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1457917"/>
            <a:ext cx="5539346" cy="45110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1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1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6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5320825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5320825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3CFDF70-6A0F-F4AE-DFB4-E4B47F92DE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353175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C04F56-87B8-8C34-C4E9-D000CBCD3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38" y="6507670"/>
            <a:ext cx="790102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8DA725-2003-CAC0-8973-29040C721B07}"/>
              </a:ext>
            </a:extLst>
          </p:cNvPr>
          <p:cNvSpPr/>
          <p:nvPr userDrawn="1"/>
        </p:nvSpPr>
        <p:spPr>
          <a:xfrm>
            <a:off x="0" y="0"/>
            <a:ext cx="3049200" cy="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15CC81C3-D8D0-6CFE-97C2-E15E1421A5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7319" y="1667354"/>
            <a:ext cx="5320825" cy="43180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20000"/>
              <a:defRPr sz="2500" spc="60" baseline="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buClr>
                <a:schemeClr val="accent1"/>
              </a:buClr>
              <a:defRPr sz="2000" spc="6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buClr>
                <a:schemeClr val="accent1"/>
              </a:buClr>
              <a:defRPr sz="1800"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/>
            </a:lvl6pPr>
          </a:lstStyle>
          <a:p>
            <a:pPr lvl="0"/>
            <a:r>
              <a:rPr lang="en-US"/>
              <a:t>Type here</a:t>
            </a:r>
          </a:p>
          <a:p>
            <a:pPr lvl="1"/>
            <a:r>
              <a:rPr lang="en-US"/>
              <a:t>Type here</a:t>
            </a:r>
          </a:p>
          <a:p>
            <a:pPr lvl="2"/>
            <a:r>
              <a:rPr lang="en-US"/>
              <a:t>Type here</a:t>
            </a:r>
          </a:p>
          <a:p>
            <a:pPr lvl="3"/>
            <a:r>
              <a:rPr lang="en-US"/>
              <a:t>Type here </a:t>
            </a:r>
          </a:p>
          <a:p>
            <a:pPr lvl="4"/>
            <a:r>
              <a:rPr lang="en-US"/>
              <a:t>Type here</a:t>
            </a:r>
          </a:p>
          <a:p>
            <a:pPr lvl="4"/>
            <a:r>
              <a:rPr lang="en-US"/>
              <a:t>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4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30EC1-3688-2516-4850-C203A6EB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BAA86-701D-BD47-1172-F5DCF50DF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73F4F-3FAE-12B4-F475-DA732DDEE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5B298-F50E-E2F9-0F7B-F98BD0B29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4A3EE-F4A8-1DE3-E9A8-944882B60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11A3-A69B-47EE-A48C-6C218AA10A46}" type="slidenum">
              <a:rPr lang="en-GB" smtClean="0"/>
              <a:t>‹#›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8DBEEA-510E-BF27-CCB6-84D8C843D9B2}"/>
              </a:ext>
            </a:extLst>
          </p:cNvPr>
          <p:cNvGrpSpPr/>
          <p:nvPr userDrawn="1"/>
        </p:nvGrpSpPr>
        <p:grpSpPr>
          <a:xfrm>
            <a:off x="-102892" y="-961526"/>
            <a:ext cx="2799201" cy="673240"/>
            <a:chOff x="-102892" y="-961526"/>
            <a:chExt cx="2799201" cy="6732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EAE8FAD-90ED-EB49-4409-73E747BEF651}"/>
                </a:ext>
              </a:extLst>
            </p:cNvPr>
            <p:cNvGrpSpPr/>
            <p:nvPr userDrawn="1"/>
          </p:nvGrpSpPr>
          <p:grpSpPr>
            <a:xfrm rot="16200000">
              <a:off x="1155794" y="-1828801"/>
              <a:ext cx="384721" cy="2696309"/>
              <a:chOff x="12402416" y="-1"/>
              <a:chExt cx="683172" cy="4788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60DCFA-7430-1409-4270-960785B393C2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-1"/>
                <a:ext cx="683172" cy="648000"/>
              </a:xfrm>
              <a:prstGeom prst="rect">
                <a:avLst/>
              </a:prstGeom>
              <a:solidFill>
                <a:srgbClr val="0716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8B888C-1978-D02E-2634-130888F39AC5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689999"/>
                <a:ext cx="683172" cy="648000"/>
              </a:xfrm>
              <a:prstGeom prst="rect">
                <a:avLst/>
              </a:prstGeom>
              <a:solidFill>
                <a:srgbClr val="2646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2B57AA9-64EB-B457-16B6-3F22FC363CA3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1379999"/>
                <a:ext cx="683172" cy="648000"/>
              </a:xfrm>
              <a:prstGeom prst="rect">
                <a:avLst/>
              </a:prstGeom>
              <a:solidFill>
                <a:srgbClr val="B516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B5E959-0D98-055C-536C-3DFD4A346165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2069999"/>
                <a:ext cx="683172" cy="648000"/>
              </a:xfrm>
              <a:prstGeom prst="rect">
                <a:avLst/>
              </a:prstGeom>
              <a:solidFill>
                <a:srgbClr val="FF4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3DAE182-781D-59D1-CFAB-7B6C6F8A5DE9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2759999"/>
                <a:ext cx="683172" cy="648000"/>
              </a:xfrm>
              <a:prstGeom prst="rect">
                <a:avLst/>
              </a:prstGeom>
              <a:solidFill>
                <a:srgbClr val="07D6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AEDAFD7-70A4-A810-C149-063F8E4447D4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3449999"/>
                <a:ext cx="683172" cy="648000"/>
              </a:xfrm>
              <a:prstGeom prst="rect">
                <a:avLst/>
              </a:prstGeom>
              <a:solidFill>
                <a:srgbClr val="FAFB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0B1F3E-B54B-4208-FEA9-930C899F763E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4139999"/>
                <a:ext cx="683172" cy="64800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18D5BD-2967-7716-7F60-2BD4C6EA461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02892" y="-961526"/>
              <a:ext cx="17219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tx2"/>
                  </a:solidFill>
                </a:rPr>
                <a:t>INEOS Colour Palette 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13B4026-A843-2B89-5386-77B789F8631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9755060" y="6493270"/>
            <a:ext cx="1601669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7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87" r:id="rId3"/>
    <p:sldLayoutId id="2147483788" r:id="rId4"/>
    <p:sldLayoutId id="2147483729" r:id="rId5"/>
    <p:sldLayoutId id="2147483792" r:id="rId6"/>
    <p:sldLayoutId id="2147483799" r:id="rId7"/>
    <p:sldLayoutId id="2147483800" r:id="rId8"/>
    <p:sldLayoutId id="2147483743" r:id="rId9"/>
    <p:sldLayoutId id="2147483950" r:id="rId10"/>
    <p:sldLayoutId id="2147483745" r:id="rId11"/>
    <p:sldLayoutId id="2147483732" r:id="rId12"/>
    <p:sldLayoutId id="2147483804" r:id="rId13"/>
    <p:sldLayoutId id="2147483809" r:id="rId14"/>
    <p:sldLayoutId id="2147483816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2"/>
        </a:buClr>
        <a:buSzPct val="120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2"/>
        </a:buClr>
        <a:buSzPct val="7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2"/>
        </a:buClr>
        <a:buSzPct val="6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30EC1-3688-2516-4850-C203A6EB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73F4F-3FAE-12B4-F475-DA732DDEE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5B298-F50E-E2F9-0F7B-F98BD0B29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4A3EE-F4A8-1DE3-E9A8-944882B60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11A3-A69B-47EE-A48C-6C218AA10A4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50521B0-3989-B3DD-6711-3360C3031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33CA45-1DD2-F8E8-6719-82237C690E2E}"/>
              </a:ext>
            </a:extLst>
          </p:cNvPr>
          <p:cNvGrpSpPr/>
          <p:nvPr userDrawn="1"/>
        </p:nvGrpSpPr>
        <p:grpSpPr>
          <a:xfrm>
            <a:off x="-102892" y="-961526"/>
            <a:ext cx="2799201" cy="673240"/>
            <a:chOff x="-102892" y="-961526"/>
            <a:chExt cx="2799201" cy="6732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06C19D-C3F7-9B45-78D5-041BA3D8BFD5}"/>
                </a:ext>
              </a:extLst>
            </p:cNvPr>
            <p:cNvGrpSpPr/>
            <p:nvPr userDrawn="1"/>
          </p:nvGrpSpPr>
          <p:grpSpPr>
            <a:xfrm rot="16200000">
              <a:off x="1155794" y="-1828801"/>
              <a:ext cx="384721" cy="2696309"/>
              <a:chOff x="12402416" y="-1"/>
              <a:chExt cx="683172" cy="478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9F5693-59B5-315C-9059-608E50B5BEEE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-1"/>
                <a:ext cx="683172" cy="648000"/>
              </a:xfrm>
              <a:prstGeom prst="rect">
                <a:avLst/>
              </a:prstGeom>
              <a:solidFill>
                <a:srgbClr val="0716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B1317D7-1847-813C-26F8-B32AE3A3A978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689999"/>
                <a:ext cx="683172" cy="648000"/>
              </a:xfrm>
              <a:prstGeom prst="rect">
                <a:avLst/>
              </a:prstGeom>
              <a:solidFill>
                <a:srgbClr val="2646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E7D09BF-BB27-8DAF-4048-02A5426B4EA6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1379999"/>
                <a:ext cx="683172" cy="648000"/>
              </a:xfrm>
              <a:prstGeom prst="rect">
                <a:avLst/>
              </a:prstGeom>
              <a:solidFill>
                <a:srgbClr val="B516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CB70472-D0FD-FA24-55D5-2CE5B97B63FF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2069999"/>
                <a:ext cx="683172" cy="648000"/>
              </a:xfrm>
              <a:prstGeom prst="rect">
                <a:avLst/>
              </a:prstGeom>
              <a:solidFill>
                <a:srgbClr val="FF4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8708F42-A00F-9F1B-F19F-D29E0A7CDA5E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2759999"/>
                <a:ext cx="683172" cy="648000"/>
              </a:xfrm>
              <a:prstGeom prst="rect">
                <a:avLst/>
              </a:prstGeom>
              <a:solidFill>
                <a:srgbClr val="07D6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0FDC3A5-2B7D-AD2B-5C6F-8856FDF0A8F5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3449999"/>
                <a:ext cx="683172" cy="648000"/>
              </a:xfrm>
              <a:prstGeom prst="rect">
                <a:avLst/>
              </a:prstGeom>
              <a:solidFill>
                <a:srgbClr val="FAFB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EA45768-B3B3-4B0A-E2BA-3234CE041595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4139999"/>
                <a:ext cx="683172" cy="64800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A680EB-E7AF-3A6B-FE64-2F76DB8C21D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02892" y="-961526"/>
              <a:ext cx="17219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tx2"/>
                  </a:solidFill>
                </a:rPr>
                <a:t>INEOS Colour Palette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844C303-8654-5687-0847-AB50F791592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9755060" y="6493270"/>
            <a:ext cx="1601669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945" r:id="rId3"/>
    <p:sldLayoutId id="2147483954" r:id="rId4"/>
    <p:sldLayoutId id="2147483946" r:id="rId5"/>
    <p:sldLayoutId id="2147483818" r:id="rId6"/>
    <p:sldLayoutId id="2147483819" r:id="rId7"/>
    <p:sldLayoutId id="2147483822" r:id="rId8"/>
    <p:sldLayoutId id="2147483823" r:id="rId9"/>
    <p:sldLayoutId id="2147483744" r:id="rId10"/>
    <p:sldLayoutId id="2147483951" r:id="rId11"/>
    <p:sldLayoutId id="2147483833" r:id="rId12"/>
    <p:sldLayoutId id="2147483834" r:id="rId13"/>
    <p:sldLayoutId id="2147483836" r:id="rId14"/>
    <p:sldLayoutId id="2147483733" r:id="rId15"/>
    <p:sldLayoutId id="2147483944" r:id="rId16"/>
    <p:sldLayoutId id="2147483847" r:id="rId17"/>
    <p:sldLayoutId id="2147483859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B51615"/>
        </a:buClr>
        <a:buSzPct val="12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B51615"/>
        </a:buClr>
        <a:buSzPct val="10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B51615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30EC1-3688-2516-4850-C203A6EB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BAA86-701D-BD47-1172-F5DCF50DF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4A3EE-F4A8-1DE3-E9A8-944882B60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0830" y="6356350"/>
            <a:ext cx="514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050160-2AC7-855B-A5F9-1F6DA4371119}"/>
              </a:ext>
            </a:extLst>
          </p:cNvPr>
          <p:cNvGrpSpPr/>
          <p:nvPr userDrawn="1"/>
        </p:nvGrpSpPr>
        <p:grpSpPr>
          <a:xfrm>
            <a:off x="-102892" y="-961526"/>
            <a:ext cx="2799201" cy="673240"/>
            <a:chOff x="-102892" y="-961526"/>
            <a:chExt cx="2799201" cy="67324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E46698-32D3-9FB7-7640-B51024EF9ED7}"/>
                </a:ext>
              </a:extLst>
            </p:cNvPr>
            <p:cNvGrpSpPr/>
            <p:nvPr userDrawn="1"/>
          </p:nvGrpSpPr>
          <p:grpSpPr>
            <a:xfrm rot="16200000">
              <a:off x="1155794" y="-1828801"/>
              <a:ext cx="384721" cy="2696309"/>
              <a:chOff x="12402416" y="-1"/>
              <a:chExt cx="683172" cy="4788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EFAFAC-802F-F5C7-C2EC-1C4F275DE090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-1"/>
                <a:ext cx="683172" cy="648000"/>
              </a:xfrm>
              <a:prstGeom prst="rect">
                <a:avLst/>
              </a:prstGeom>
              <a:solidFill>
                <a:srgbClr val="0716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9B0ED16-4167-D95F-2263-87735712A7F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689999"/>
                <a:ext cx="683172" cy="648000"/>
              </a:xfrm>
              <a:prstGeom prst="rect">
                <a:avLst/>
              </a:prstGeom>
              <a:solidFill>
                <a:srgbClr val="2646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D8C9D96-7ABE-E698-5A66-F0A83B2A21F2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1379999"/>
                <a:ext cx="683172" cy="648000"/>
              </a:xfrm>
              <a:prstGeom prst="rect">
                <a:avLst/>
              </a:prstGeom>
              <a:solidFill>
                <a:srgbClr val="B516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F0212B-5AA8-FD7E-EA36-0E4B0B9ABFF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2069999"/>
                <a:ext cx="683172" cy="648000"/>
              </a:xfrm>
              <a:prstGeom prst="rect">
                <a:avLst/>
              </a:prstGeom>
              <a:solidFill>
                <a:srgbClr val="FF4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7C54354-2558-E049-DC77-3FB679178E14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2759999"/>
                <a:ext cx="683172" cy="648000"/>
              </a:xfrm>
              <a:prstGeom prst="rect">
                <a:avLst/>
              </a:prstGeom>
              <a:solidFill>
                <a:srgbClr val="07D6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081D606-1465-78F6-E441-03971A44D5FC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3449999"/>
                <a:ext cx="683172" cy="648000"/>
              </a:xfrm>
              <a:prstGeom prst="rect">
                <a:avLst/>
              </a:prstGeom>
              <a:solidFill>
                <a:srgbClr val="FAFB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70F928-3F19-731F-89A1-F887A7DE2249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4139999"/>
                <a:ext cx="683172" cy="64800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58B0EE-F0C9-ABDB-3215-D681178F35D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02892" y="-961526"/>
              <a:ext cx="17219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tx2"/>
                  </a:solidFill>
                </a:rPr>
                <a:t>INEOS Colour Palette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9B6F6D-B083-3DA9-1D25-6AFEDB5E47D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9755060" y="6493270"/>
            <a:ext cx="1601669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0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947" r:id="rId3"/>
    <p:sldLayoutId id="2147483789" r:id="rId4"/>
    <p:sldLayoutId id="2147483860" r:id="rId5"/>
    <p:sldLayoutId id="2147483861" r:id="rId6"/>
    <p:sldLayoutId id="2147483727" r:id="rId7"/>
    <p:sldLayoutId id="2147483794" r:id="rId8"/>
    <p:sldLayoutId id="2147483868" r:id="rId9"/>
    <p:sldLayoutId id="2147483952" r:id="rId10"/>
    <p:sldLayoutId id="2147483875" r:id="rId11"/>
    <p:sldLayoutId id="2147483876" r:id="rId12"/>
    <p:sldLayoutId id="2147483878" r:id="rId13"/>
    <p:sldLayoutId id="2147483879" r:id="rId14"/>
    <p:sldLayoutId id="2147483776" r:id="rId15"/>
    <p:sldLayoutId id="2147483778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2"/>
        </a:buClr>
        <a:buSzPct val="12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30EC1-3688-2516-4850-C203A6EB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BAA86-701D-BD47-1172-F5DCF50DF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4A3EE-F4A8-1DE3-E9A8-944882B60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0830" y="6356350"/>
            <a:ext cx="514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B11A3-A69B-47EE-A48C-6C218AA10A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F72627-B379-0304-0C3B-7AB9B04C185C}"/>
              </a:ext>
            </a:extLst>
          </p:cNvPr>
          <p:cNvGrpSpPr/>
          <p:nvPr userDrawn="1"/>
        </p:nvGrpSpPr>
        <p:grpSpPr>
          <a:xfrm>
            <a:off x="-102892" y="-961526"/>
            <a:ext cx="2799201" cy="673240"/>
            <a:chOff x="-102892" y="-961526"/>
            <a:chExt cx="2799201" cy="67324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E5F3BE7-F5FF-B39C-064C-A5DB2934ED75}"/>
                </a:ext>
              </a:extLst>
            </p:cNvPr>
            <p:cNvGrpSpPr/>
            <p:nvPr userDrawn="1"/>
          </p:nvGrpSpPr>
          <p:grpSpPr>
            <a:xfrm rot="16200000">
              <a:off x="1155794" y="-1828801"/>
              <a:ext cx="384721" cy="2696309"/>
              <a:chOff x="12402416" y="-1"/>
              <a:chExt cx="683172" cy="4788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795635E-5640-251A-771D-71EFB3A27BC6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-1"/>
                <a:ext cx="683172" cy="648000"/>
              </a:xfrm>
              <a:prstGeom prst="rect">
                <a:avLst/>
              </a:prstGeom>
              <a:solidFill>
                <a:srgbClr val="0716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2606722-E1BD-C8F8-DB74-7211E6008977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689999"/>
                <a:ext cx="683172" cy="648000"/>
              </a:xfrm>
              <a:prstGeom prst="rect">
                <a:avLst/>
              </a:prstGeom>
              <a:solidFill>
                <a:srgbClr val="2646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5D3B8E5-8690-9AFB-571D-22C1CF598D8D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1379999"/>
                <a:ext cx="683172" cy="648000"/>
              </a:xfrm>
              <a:prstGeom prst="rect">
                <a:avLst/>
              </a:prstGeom>
              <a:solidFill>
                <a:srgbClr val="B516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116BB7A-324E-81E6-6814-28404956FF38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2069999"/>
                <a:ext cx="683172" cy="648000"/>
              </a:xfrm>
              <a:prstGeom prst="rect">
                <a:avLst/>
              </a:prstGeom>
              <a:solidFill>
                <a:srgbClr val="FF4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D89386-4D32-8B0A-1865-9901AE09641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2759999"/>
                <a:ext cx="683172" cy="648000"/>
              </a:xfrm>
              <a:prstGeom prst="rect">
                <a:avLst/>
              </a:prstGeom>
              <a:solidFill>
                <a:srgbClr val="07D6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FCC7305-9FE1-6015-C96A-1FB548F57E67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3449999"/>
                <a:ext cx="683172" cy="648000"/>
              </a:xfrm>
              <a:prstGeom prst="rect">
                <a:avLst/>
              </a:prstGeom>
              <a:solidFill>
                <a:srgbClr val="FAFB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5EA176-4152-B2FA-3897-4B13849FCF84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4139999"/>
                <a:ext cx="683172" cy="64800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F79F97-D7B9-81BC-29AB-2FB240A6DB9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02892" y="-961526"/>
              <a:ext cx="17219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tx2"/>
                  </a:solidFill>
                </a:rPr>
                <a:t>INEOS Colour Palette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A3799A1-AF1E-114A-3B7C-0C4132DB063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9755060" y="6493270"/>
            <a:ext cx="1601669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2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786" r:id="rId3"/>
    <p:sldLayoutId id="2147483949" r:id="rId4"/>
    <p:sldLayoutId id="2147483901" r:id="rId5"/>
    <p:sldLayoutId id="2147483902" r:id="rId6"/>
    <p:sldLayoutId id="2147483905" r:id="rId7"/>
    <p:sldLayoutId id="2147483906" r:id="rId8"/>
    <p:sldLayoutId id="2147483909" r:id="rId9"/>
    <p:sldLayoutId id="2147483953" r:id="rId10"/>
    <p:sldLayoutId id="2147483916" r:id="rId11"/>
    <p:sldLayoutId id="2147483917" r:id="rId12"/>
    <p:sldLayoutId id="2147483919" r:id="rId13"/>
    <p:sldLayoutId id="2147483920" r:id="rId14"/>
    <p:sldLayoutId id="2147483775" r:id="rId15"/>
    <p:sldLayoutId id="2147483942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pos="733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30EC1-3688-2516-4850-C203A6EB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BAA86-701D-BD47-1172-F5DCF50DF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73F4F-3FAE-12B4-F475-DA732DDEE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5B298-F50E-E2F9-0F7B-F98BD0B29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ADD PRESENTATION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4A3EE-F4A8-1DE3-E9A8-944882B60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11A3-A69B-47EE-A48C-6C218AA10A46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E21E66-E8FC-5129-9D20-0110D1404AB5}"/>
              </a:ext>
            </a:extLst>
          </p:cNvPr>
          <p:cNvGrpSpPr/>
          <p:nvPr userDrawn="1"/>
        </p:nvGrpSpPr>
        <p:grpSpPr>
          <a:xfrm>
            <a:off x="-102892" y="-961526"/>
            <a:ext cx="2799201" cy="673240"/>
            <a:chOff x="-102892" y="-961526"/>
            <a:chExt cx="2799201" cy="6732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AFC62F-E3E6-EFF8-5CD2-55484FFCEE30}"/>
                </a:ext>
              </a:extLst>
            </p:cNvPr>
            <p:cNvGrpSpPr/>
            <p:nvPr userDrawn="1"/>
          </p:nvGrpSpPr>
          <p:grpSpPr>
            <a:xfrm rot="16200000">
              <a:off x="1155794" y="-1828801"/>
              <a:ext cx="384721" cy="2696309"/>
              <a:chOff x="12402416" y="-1"/>
              <a:chExt cx="683172" cy="478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E58DDDB-A91C-D7E2-5CC1-F55E308A09AF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-1"/>
                <a:ext cx="683172" cy="648000"/>
              </a:xfrm>
              <a:prstGeom prst="rect">
                <a:avLst/>
              </a:prstGeom>
              <a:solidFill>
                <a:srgbClr val="0716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9527198-24FB-9A6B-FA3D-7A7D1BF55E0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689999"/>
                <a:ext cx="683172" cy="648000"/>
              </a:xfrm>
              <a:prstGeom prst="rect">
                <a:avLst/>
              </a:prstGeom>
              <a:solidFill>
                <a:srgbClr val="2646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66D85D1-509A-ECAF-5C6C-0F73E2E1E311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1379999"/>
                <a:ext cx="683172" cy="648000"/>
              </a:xfrm>
              <a:prstGeom prst="rect">
                <a:avLst/>
              </a:prstGeom>
              <a:solidFill>
                <a:srgbClr val="B516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0092E0-B9B1-1220-C63D-17DAEE6D8747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2069999"/>
                <a:ext cx="683172" cy="648000"/>
              </a:xfrm>
              <a:prstGeom prst="rect">
                <a:avLst/>
              </a:prstGeom>
              <a:solidFill>
                <a:srgbClr val="FF4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DA0B013-8990-47E9-3D56-B2051F4DC406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2759999"/>
                <a:ext cx="683172" cy="648000"/>
              </a:xfrm>
              <a:prstGeom prst="rect">
                <a:avLst/>
              </a:prstGeom>
              <a:solidFill>
                <a:srgbClr val="07D6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A6D4141-8232-DAA0-A121-80164499DDEC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3449999"/>
                <a:ext cx="683172" cy="648000"/>
              </a:xfrm>
              <a:prstGeom prst="rect">
                <a:avLst/>
              </a:prstGeom>
              <a:solidFill>
                <a:srgbClr val="FAFB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E871D60-818F-3DBC-C420-CAFE3C7C2AD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4139999"/>
                <a:ext cx="683172" cy="64800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A8786E-9086-193B-DE4F-3DC16F19FD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02892" y="-961526"/>
              <a:ext cx="17219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tx2"/>
                  </a:solidFill>
                </a:rPr>
                <a:t>INEOS Colour Palette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583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SzPct val="12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pos="744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30EC1-3688-2516-4850-C203A6EB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BAA86-701D-BD47-1172-F5DCF50DF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4A3EE-F4A8-1DE3-E9A8-944882B60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0830" y="6356350"/>
            <a:ext cx="514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385BF0-926F-8A51-44E4-5CF917A4457A}"/>
              </a:ext>
            </a:extLst>
          </p:cNvPr>
          <p:cNvGrpSpPr/>
          <p:nvPr userDrawn="1"/>
        </p:nvGrpSpPr>
        <p:grpSpPr>
          <a:xfrm>
            <a:off x="-102892" y="-961526"/>
            <a:ext cx="2799201" cy="673240"/>
            <a:chOff x="-102892" y="-961526"/>
            <a:chExt cx="2799201" cy="67324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EB78D6-AFF4-E116-A757-AF7E825F5027}"/>
                </a:ext>
              </a:extLst>
            </p:cNvPr>
            <p:cNvGrpSpPr/>
            <p:nvPr userDrawn="1"/>
          </p:nvGrpSpPr>
          <p:grpSpPr>
            <a:xfrm rot="16200000">
              <a:off x="1155794" y="-1828801"/>
              <a:ext cx="384721" cy="2696309"/>
              <a:chOff x="12402416" y="-1"/>
              <a:chExt cx="683172" cy="4788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2630E4A-C675-C235-71A7-56D8E2056BF2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-1"/>
                <a:ext cx="683172" cy="648000"/>
              </a:xfrm>
              <a:prstGeom prst="rect">
                <a:avLst/>
              </a:prstGeom>
              <a:solidFill>
                <a:srgbClr val="0716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D513A92-8F04-943D-FB1E-54B9623DCE54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689999"/>
                <a:ext cx="683172" cy="648000"/>
              </a:xfrm>
              <a:prstGeom prst="rect">
                <a:avLst/>
              </a:prstGeom>
              <a:solidFill>
                <a:srgbClr val="2646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18A0AFA-2D2D-CAF7-35EC-4C9E5E76AA0E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1379999"/>
                <a:ext cx="683172" cy="648000"/>
              </a:xfrm>
              <a:prstGeom prst="rect">
                <a:avLst/>
              </a:prstGeom>
              <a:solidFill>
                <a:srgbClr val="B516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FBBDD2C-66B0-2255-2802-09FD387FC39E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2069999"/>
                <a:ext cx="683172" cy="648000"/>
              </a:xfrm>
              <a:prstGeom prst="rect">
                <a:avLst/>
              </a:prstGeom>
              <a:solidFill>
                <a:srgbClr val="FF4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E68D535-D2D3-7B1F-1DFE-D6B79BDD25CC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2759999"/>
                <a:ext cx="683172" cy="648000"/>
              </a:xfrm>
              <a:prstGeom prst="rect">
                <a:avLst/>
              </a:prstGeom>
              <a:solidFill>
                <a:srgbClr val="07D6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4FB59AD-153D-7A69-D0E7-E2D6C037E929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3449999"/>
                <a:ext cx="683172" cy="648000"/>
              </a:xfrm>
              <a:prstGeom prst="rect">
                <a:avLst/>
              </a:prstGeom>
              <a:solidFill>
                <a:srgbClr val="FAFB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DD74246-809D-2BB9-59C6-61638B4A9018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402416" y="4139999"/>
                <a:ext cx="683172" cy="64800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B9ECB-9925-8D14-50EA-BEDC5D34B58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02892" y="-961526"/>
              <a:ext cx="17219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tx2"/>
                  </a:solidFill>
                </a:rPr>
                <a:t>INEOS Colour Palette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A5A99B4-1F3E-21A9-5124-0D5F359F5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55060" y="6493270"/>
            <a:ext cx="1601669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5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SzPct val="7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SzPct val="5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2082C-1AA9-A2D1-6030-961E57CF57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299" y="2977562"/>
            <a:ext cx="10034555" cy="1927813"/>
          </a:xfrm>
        </p:spPr>
        <p:txBody>
          <a:bodyPr/>
          <a:lstStyle/>
          <a:p>
            <a:r>
              <a:rPr lang="en-GB" dirty="0"/>
              <a:t>Site safety introduction for liquid bulk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337F56-E514-E07F-7DC9-A1094FC176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16688"/>
            <a:ext cx="341313" cy="182562"/>
          </a:xfrm>
        </p:spPr>
        <p:txBody>
          <a:bodyPr/>
          <a:lstStyle/>
          <a:p>
            <a:fld id="{3F6B11A3-A69B-47EE-A48C-6C218AA10A4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239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3F755-4F30-3FCF-3FE5-CB907A964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F28C15-B0FC-2EA0-11F3-D4D4C048E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B11A3-A69B-47EE-A48C-6C218AA10A46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24C92-BA5D-1EE2-1712-A64A8CB3F1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General Safety rules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F1F6D-E80D-17B9-41C5-C24640D53F1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7320" y="1457917"/>
            <a:ext cx="7849872" cy="5049753"/>
          </a:xfrm>
        </p:spPr>
        <p:txBody>
          <a:bodyPr/>
          <a:lstStyle/>
          <a:p>
            <a:pPr marL="361950" indent="-361950">
              <a:buClr>
                <a:srgbClr val="FF0000"/>
              </a:buClr>
              <a:buFont typeface="Arial" panose="020B0604020202020204" pitchFamily="34" charset="0"/>
              <a:buChar char="X"/>
            </a:pPr>
            <a:r>
              <a:rPr lang="en-GB" dirty="0"/>
              <a:t>The use of electronics is prohibited in the production areas. These zones are marked by an </a:t>
            </a:r>
            <a:r>
              <a:rPr lang="en-GB" dirty="0">
                <a:solidFill>
                  <a:srgbClr val="FF4D06"/>
                </a:solidFill>
              </a:rPr>
              <a:t>orange line</a:t>
            </a:r>
            <a:r>
              <a:rPr lang="en-GB" dirty="0"/>
              <a:t>. This includes all loading and unloading points of chemicals. This rule also applies in your vehicle when in an orange zone. </a:t>
            </a:r>
          </a:p>
          <a:p>
            <a:pPr marL="361950" indent="-361950">
              <a:buClr>
                <a:srgbClr val="FF0000"/>
              </a:buClr>
              <a:buFont typeface="Arial" panose="020B0604020202020204" pitchFamily="34" charset="0"/>
              <a:buChar char="X"/>
            </a:pPr>
            <a:r>
              <a:rPr lang="en-GB" dirty="0"/>
              <a:t>Photography is prohibited on the entire site. </a:t>
            </a:r>
          </a:p>
          <a:p>
            <a:pPr marL="361950" indent="-361950">
              <a:buClr>
                <a:srgbClr val="FF0000"/>
              </a:buClr>
              <a:buFont typeface="Arial" panose="020B0604020202020204" pitchFamily="34" charset="0"/>
              <a:buChar char="X"/>
            </a:pPr>
            <a:r>
              <a:rPr lang="en-GB" dirty="0"/>
              <a:t>Operating loading or unloading installations is prohibited. (e.g. leaf arm, cage, stairs, ... ) </a:t>
            </a:r>
          </a:p>
          <a:p>
            <a:pPr marL="361950" indent="-361950">
              <a:buClr>
                <a:srgbClr val="FF0000"/>
              </a:buClr>
              <a:buFont typeface="Arial" panose="020B0604020202020204" pitchFamily="34" charset="0"/>
              <a:buChar char="X"/>
            </a:pPr>
            <a:r>
              <a:rPr lang="en-GB" dirty="0"/>
              <a:t>Working on your vehicle is only allowed after approval from Ineos.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BB54A2-1720-FFF2-CEC2-9500F1D24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799" y="2610538"/>
            <a:ext cx="2865548" cy="3658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08053B-0E46-370D-C9FD-94FDB5246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799" y="473067"/>
            <a:ext cx="938116" cy="21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6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D7344-A75F-4697-1A4C-2BE6E04D8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097370-2BBE-D39F-FFDF-78207086E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B11A3-A69B-47EE-A48C-6C218AA10A46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6F4EB-FE08-294A-5065-4A87C87A93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General Safety rules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A171E8-35A9-676E-250B-FA73BA8F36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7320" y="1457917"/>
            <a:ext cx="7849872" cy="5049753"/>
          </a:xfrm>
        </p:spPr>
        <p:txBody>
          <a:bodyPr/>
          <a:lstStyle/>
          <a:p>
            <a:pPr marL="265113" indent="-265113">
              <a:buClr>
                <a:srgbClr val="2646D8"/>
              </a:buClr>
            </a:pPr>
            <a:r>
              <a:rPr lang="en-GB" dirty="0"/>
              <a:t>The maximum speed on the site is 20 km/h.  </a:t>
            </a:r>
          </a:p>
          <a:p>
            <a:pPr marL="265113" indent="-265113">
              <a:buClr>
                <a:srgbClr val="2646D8"/>
              </a:buClr>
            </a:pPr>
            <a:r>
              <a:rPr lang="en-GB" dirty="0"/>
              <a:t>Wearing a seat belt is mandatory.   </a:t>
            </a:r>
          </a:p>
          <a:p>
            <a:pPr marL="265113" indent="-265113">
              <a:buClr>
                <a:srgbClr val="2646D8"/>
              </a:buClr>
            </a:pPr>
            <a:r>
              <a:rPr lang="en-GB" dirty="0"/>
              <a:t>There is a circulation plan for heavy traffic. Always follow the specified route.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3841B0-2748-7D5B-D930-755985BBA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147" y="1492146"/>
            <a:ext cx="2308707" cy="39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60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2C0BF-7181-EBC7-7375-F1E52ABDA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88EE9-C4B0-10B6-743B-BC33722A6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B11A3-A69B-47EE-A48C-6C218AA10A46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CA8F7-5AA4-3F88-A50E-0D8FE9F794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General Safety rules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954E89-BB3C-9575-A7D1-0135F0E54C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7320" y="1457917"/>
            <a:ext cx="7137489" cy="5049753"/>
          </a:xfrm>
        </p:spPr>
        <p:txBody>
          <a:bodyPr/>
          <a:lstStyle/>
          <a:p>
            <a:pPr marL="265113" indent="-265113">
              <a:buClr>
                <a:srgbClr val="2646D8"/>
              </a:buClr>
            </a:pPr>
            <a:r>
              <a:rPr lang="en-GB" dirty="0"/>
              <a:t>Before entering, check that the bottom valves are closed.</a:t>
            </a:r>
          </a:p>
          <a:p>
            <a:pPr marL="265113" indent="-265113">
              <a:buClr>
                <a:srgbClr val="2646D8"/>
              </a:buClr>
            </a:pPr>
            <a:r>
              <a:rPr lang="en-GB" dirty="0"/>
              <a:t>Checking in at the loading point with the valves open leads to an </a:t>
            </a:r>
            <a:r>
              <a:rPr lang="en-GB" u="sng" dirty="0"/>
              <a:t>entrance ban</a:t>
            </a:r>
            <a:r>
              <a:rPr lang="en-GB" dirty="0"/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185B8-6A73-23FE-EFD0-E000A23B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76" y="3361514"/>
            <a:ext cx="4774854" cy="2907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3CD1E8-7FB0-9FCA-5A22-3865C9B5C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042" y="872915"/>
            <a:ext cx="4064128" cy="538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4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89903-CB44-41B4-CD91-9E5B0D070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3D4CBC-0ECF-BE57-09B7-351B4206D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B11A3-A69B-47EE-A48C-6C218AA10A46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99587-44E2-7488-A36E-440C3F7A88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Personal Protective Equipment (PPE)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A36A3-FD58-0D5E-B27A-F2905CC0F9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7320" y="1457917"/>
            <a:ext cx="11294820" cy="5049753"/>
          </a:xfrm>
        </p:spPr>
        <p:txBody>
          <a:bodyPr/>
          <a:lstStyle/>
          <a:p>
            <a:pPr marL="265113" indent="-265113">
              <a:buClr>
                <a:srgbClr val="2646D8"/>
              </a:buClr>
            </a:pPr>
            <a:r>
              <a:rPr lang="en-GB" sz="2200" dirty="0"/>
              <a:t>Loading and unloading locations are operational zones. These are marked by an </a:t>
            </a:r>
            <a:r>
              <a:rPr lang="en-GB" sz="2200" dirty="0">
                <a:solidFill>
                  <a:srgbClr val="FF4D06"/>
                </a:solidFill>
              </a:rPr>
              <a:t>orange line </a:t>
            </a:r>
            <a:r>
              <a:rPr lang="en-GB" sz="2200" dirty="0"/>
              <a:t>on the ground. Basic PPE is mandatory.</a:t>
            </a:r>
          </a:p>
          <a:p>
            <a:pPr marL="481113" lvl="1" indent="-265113">
              <a:buClr>
                <a:srgbClr val="2646D8"/>
              </a:buClr>
            </a:pPr>
            <a:endParaRPr lang="en-GB" sz="2400" dirty="0"/>
          </a:p>
          <a:p>
            <a:pPr lvl="1">
              <a:buClr>
                <a:srgbClr val="FF4D06"/>
              </a:buClr>
            </a:pPr>
            <a:r>
              <a:rPr lang="en-GB" sz="2200" dirty="0">
                <a:solidFill>
                  <a:srgbClr val="FF4D06"/>
                </a:solidFill>
              </a:rPr>
              <a:t>Safety helmet </a:t>
            </a:r>
          </a:p>
          <a:p>
            <a:pPr lvl="1">
              <a:buClr>
                <a:srgbClr val="FF4D06"/>
              </a:buClr>
            </a:pPr>
            <a:r>
              <a:rPr lang="en-GB" sz="2200" dirty="0">
                <a:solidFill>
                  <a:srgbClr val="FF4D06"/>
                </a:solidFill>
              </a:rPr>
              <a:t>Safety goggles </a:t>
            </a:r>
          </a:p>
          <a:p>
            <a:pPr lvl="1">
              <a:buClr>
                <a:srgbClr val="FF4D06"/>
              </a:buClr>
            </a:pPr>
            <a:r>
              <a:rPr lang="en-GB" sz="2200" dirty="0">
                <a:solidFill>
                  <a:srgbClr val="FF4D06"/>
                </a:solidFill>
              </a:rPr>
              <a:t>Safety shoes </a:t>
            </a:r>
          </a:p>
          <a:p>
            <a:pPr marL="216000" lvl="1" indent="0">
              <a:buClr>
                <a:srgbClr val="FF4D06"/>
              </a:buClr>
              <a:buNone/>
            </a:pPr>
            <a:r>
              <a:rPr lang="en-GB" sz="2200" dirty="0"/>
              <a:t>  (prohibited: open or flattened back) </a:t>
            </a:r>
          </a:p>
          <a:p>
            <a:pPr lvl="1">
              <a:buClr>
                <a:srgbClr val="FF4D06"/>
              </a:buClr>
            </a:pPr>
            <a:r>
              <a:rPr lang="en-GB" sz="2200" dirty="0">
                <a:solidFill>
                  <a:srgbClr val="FF4D06"/>
                </a:solidFill>
              </a:rPr>
              <a:t>Antistatic fire protection work clothing </a:t>
            </a:r>
          </a:p>
          <a:p>
            <a:pPr marL="216000" lvl="1" indent="0">
              <a:buClr>
                <a:srgbClr val="FF4D06"/>
              </a:buClr>
              <a:buNone/>
            </a:pPr>
            <a:r>
              <a:rPr lang="en-GB" sz="2200" dirty="0"/>
              <a:t>  (prohibited: short sleeves or short trouser legs) </a:t>
            </a:r>
          </a:p>
          <a:p>
            <a:pPr lvl="1">
              <a:buClr>
                <a:srgbClr val="FF4D06"/>
              </a:buClr>
            </a:pPr>
            <a:r>
              <a:rPr lang="en-GB" sz="2200" dirty="0">
                <a:solidFill>
                  <a:srgbClr val="FF4D06"/>
                </a:solidFill>
              </a:rPr>
              <a:t>Work gloves</a:t>
            </a:r>
          </a:p>
          <a:p>
            <a:pPr lvl="1">
              <a:buClr>
                <a:srgbClr val="FF4D06"/>
              </a:buClr>
            </a:pPr>
            <a:endParaRPr lang="en-GB" sz="2400" dirty="0">
              <a:solidFill>
                <a:srgbClr val="FF0000"/>
              </a:solidFill>
            </a:endParaRPr>
          </a:p>
          <a:p>
            <a:pPr marL="265113" indent="-265113">
              <a:buClr>
                <a:srgbClr val="2646D8"/>
              </a:buClr>
            </a:pPr>
            <a:r>
              <a:rPr lang="en-GB" sz="2200" dirty="0"/>
              <a:t>Additional PPE (acid suit, face shield, etc.) may be required. Always follow the instructions based on pictograms on the loading place</a:t>
            </a:r>
            <a:endParaRPr lang="en-GB" sz="22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F22B3-A1F4-2D11-9DD9-262B9C02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710" y="2546270"/>
            <a:ext cx="4124429" cy="24191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C9B75F-D16D-EF84-578E-C02CC0EA0E73}"/>
              </a:ext>
            </a:extLst>
          </p:cNvPr>
          <p:cNvSpPr/>
          <p:nvPr/>
        </p:nvSpPr>
        <p:spPr>
          <a:xfrm>
            <a:off x="507320" y="2493105"/>
            <a:ext cx="11411778" cy="2853813"/>
          </a:xfrm>
          <a:prstGeom prst="rect">
            <a:avLst/>
          </a:prstGeom>
          <a:noFill/>
          <a:ln w="38100">
            <a:solidFill>
              <a:srgbClr val="FF4D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23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73E60-9143-0090-19BA-21732CC6F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A843E1-3816-7410-A14D-8713AFBE9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B11A3-A69B-47EE-A48C-6C218AA10A46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A43A9-E567-DA78-1609-16E8C0A2CF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Emergency measures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036DD-9C07-DB72-C05E-05AA4FA689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7319" y="1457917"/>
            <a:ext cx="11128027" cy="5049753"/>
          </a:xfrm>
        </p:spPr>
        <p:txBody>
          <a:bodyPr/>
          <a:lstStyle/>
          <a:p>
            <a:r>
              <a:rPr lang="en-GB" dirty="0"/>
              <a:t>Fire alarm: (= ascending tone) </a:t>
            </a:r>
          </a:p>
          <a:p>
            <a:pPr lvl="1"/>
            <a:r>
              <a:rPr lang="en-GB" sz="2200" dirty="0"/>
              <a:t>Clear the road.   </a:t>
            </a:r>
          </a:p>
          <a:p>
            <a:pPr lvl="1"/>
            <a:r>
              <a:rPr lang="en-GB" sz="2200" dirty="0"/>
              <a:t>Stop the engine.  </a:t>
            </a:r>
          </a:p>
          <a:p>
            <a:pPr lvl="1"/>
            <a:r>
              <a:rPr lang="en-GB" sz="2200" dirty="0"/>
              <a:t>Wait in your vehicle for instructions.  </a:t>
            </a:r>
          </a:p>
          <a:p>
            <a:r>
              <a:rPr lang="en-GB" dirty="0"/>
              <a:t>Evacuation alarm? (= wavy tone)   </a:t>
            </a:r>
          </a:p>
          <a:p>
            <a:pPr lvl="1"/>
            <a:r>
              <a:rPr lang="en-GB" sz="2200" dirty="0"/>
              <a:t>Immediately proceed to the evacuation point on foot.   </a:t>
            </a:r>
          </a:p>
          <a:p>
            <a:pPr lvl="1"/>
            <a:r>
              <a:rPr lang="en-GB" sz="2200" dirty="0"/>
              <a:t>Move perpendicular to the wind direction.   </a:t>
            </a:r>
          </a:p>
          <a:p>
            <a:pPr lvl="1"/>
            <a:r>
              <a:rPr lang="en-GB" sz="2200" dirty="0"/>
              <a:t>Don't forget to badge out. </a:t>
            </a:r>
          </a:p>
          <a:p>
            <a:pPr marL="216000" lvl="1" indent="0">
              <a:buNone/>
            </a:pPr>
            <a:r>
              <a:rPr lang="en-GB" sz="2200" i="1" dirty="0">
                <a:solidFill>
                  <a:srgbClr val="2646D8"/>
                </a:solidFill>
              </a:rPr>
              <a:t>Study the site plan for evacuation points!  </a:t>
            </a:r>
          </a:p>
          <a:p>
            <a:r>
              <a:rPr lang="en-GB" dirty="0"/>
              <a:t>Stop alarm? (= continuous tone): </a:t>
            </a:r>
          </a:p>
          <a:p>
            <a:pPr lvl="1"/>
            <a:r>
              <a:rPr lang="en-GB" sz="2200" dirty="0"/>
              <a:t>Traffic may be resumed.</a:t>
            </a:r>
            <a:endParaRPr lang="en-GB" sz="2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798D2-8501-30AB-AE77-9576677B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161" y="1541721"/>
            <a:ext cx="3540520" cy="41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5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088DA-642D-9182-9311-DDE8AF279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F42C65-6E39-8A81-AC6A-0E278ABD7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B11A3-A69B-47EE-A48C-6C218AA10A46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1BDE4-9EB7-183D-9341-9F64E1C0EB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Emergency measures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3FE49-31C9-DC41-02F8-A26F4D2213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7319" y="1457917"/>
            <a:ext cx="7700766" cy="5049753"/>
          </a:xfrm>
        </p:spPr>
        <p:txBody>
          <a:bodyPr/>
          <a:lstStyle/>
          <a:p>
            <a:r>
              <a:rPr lang="en-GB" dirty="0"/>
              <a:t>In the event of an emergency, always call for help: </a:t>
            </a:r>
          </a:p>
          <a:p>
            <a:pPr lvl="1"/>
            <a:r>
              <a:rPr lang="en-GB" sz="2200" dirty="0"/>
              <a:t>Speak to an INEOS operator or employee </a:t>
            </a:r>
          </a:p>
          <a:p>
            <a:pPr lvl="1"/>
            <a:r>
              <a:rPr lang="en-GB" sz="2200" dirty="0"/>
              <a:t>Alarm devices (Red hotlines, intercom).   </a:t>
            </a:r>
          </a:p>
          <a:p>
            <a:pPr lvl="1"/>
            <a:r>
              <a:rPr lang="en-GB" sz="2200" dirty="0"/>
              <a:t>Telephone number internal '555'.   </a:t>
            </a:r>
          </a:p>
          <a:p>
            <a:pPr lvl="1"/>
            <a:r>
              <a:rPr lang="en-GB" sz="2200" dirty="0"/>
              <a:t>Telephone number external +32 (0) 3 250 95 55 </a:t>
            </a:r>
          </a:p>
          <a:p>
            <a:r>
              <a:rPr lang="en-GB" dirty="0"/>
              <a:t>Any injury must be treated at the medical service</a:t>
            </a:r>
            <a:endParaRPr lang="en-GB" sz="22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43B0B9-E40F-20D2-D463-8EC0EAEC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847" y="1638107"/>
            <a:ext cx="4074775" cy="2116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39160A-C737-8942-1DD2-9247A2290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891" y="4319723"/>
            <a:ext cx="5937719" cy="23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49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19FB0-FFB5-9554-D9E6-7D0007EA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B3E765-778D-F873-12DB-ADC050922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B11A3-A69B-47EE-A48C-6C218AA10A46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2B9CD-EB6A-E44D-48CB-F1912733C8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08578D-69A0-87C0-07D0-4481D213722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7319" y="1457917"/>
            <a:ext cx="11128027" cy="504975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Safety first. When in doubt, stop.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Alcohol and drugs are prohibited.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Smoking is prohibited, including in the vehicle.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Work only with protection at height. The handrail alone is insufficient.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Never put your head in a manhole.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Always wear the correct PPE.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Follow the specific instructions at the loading location.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Close your bottom valves before entering. 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	We wish you a pleasant and safe visit!</a:t>
            </a:r>
            <a:endParaRPr lang="en-GB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6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9DD23F-51FE-6110-AFD4-654A4CA3A1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Welcome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3A4FE2-9CE9-3A03-C90A-B7E5CFD188F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The INEOS site is a SEVESO company. Every visitor must register formally. </a:t>
            </a:r>
          </a:p>
          <a:p>
            <a:endParaRPr lang="en-GB" dirty="0"/>
          </a:p>
          <a:p>
            <a:r>
              <a:rPr lang="en-GB" dirty="0"/>
              <a:t>Safety is priority number 1. If in doubt or in dangerous situations, stop immediately! </a:t>
            </a:r>
          </a:p>
          <a:p>
            <a:endParaRPr lang="en-GB" dirty="0"/>
          </a:p>
          <a:p>
            <a:r>
              <a:rPr lang="en-GB" dirty="0"/>
              <a:t>Please read this presentation with safety rules carefully. At the end there is a test. A positive result is valid for 1 month.</a:t>
            </a:r>
          </a:p>
        </p:txBody>
      </p:sp>
    </p:spTree>
    <p:extLst>
      <p:ext uri="{BB962C8B-B14F-4D97-AF65-F5344CB8AC3E}">
        <p14:creationId xmlns:p14="http://schemas.microsoft.com/office/powerpoint/2010/main" val="119719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AD40EB-7304-564A-8FAA-8039E0CCE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B11A3-A69B-47EE-A48C-6C218AA10A46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8E253-E83A-312A-38E3-49188E675B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Life Saving Rules (LSR)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A3735-FB85-4F32-AB97-954DB49047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7319" y="1457917"/>
            <a:ext cx="11128027" cy="504975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INEOS has 7 Life Saving Rules. The following is strictly prohibited: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Working at height without suitable fall protection.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Being under the influence of alcohol or drugs.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Smoking/Vaping unless in the designated places.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Entering confined spaces.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Entering the danger zone during lifting work.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Working on installations without permission.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Bypassing of safeties or interlocks.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Any breach is life-threatening. Any finding leads to a permanent ban on the site.</a:t>
            </a:r>
          </a:p>
        </p:txBody>
      </p:sp>
    </p:spTree>
    <p:extLst>
      <p:ext uri="{BB962C8B-B14F-4D97-AF65-F5344CB8AC3E}">
        <p14:creationId xmlns:p14="http://schemas.microsoft.com/office/powerpoint/2010/main" val="232260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AA9B8F-04BC-C760-D32D-EC9842753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B11A3-A69B-47EE-A48C-6C218AA10A4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1E182-4EAF-233F-9EE9-FC1CB9C9E6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Life Saving Rules (LSR)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40F99-2A7C-374A-4013-CF06D8C1FE3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7318" y="1457918"/>
            <a:ext cx="10890784" cy="568202"/>
          </a:xfrm>
          <a:ln w="19050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Working on height without suitable fall protection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44EA7-3C55-94BB-00D8-CDC28D123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5" y="2145636"/>
            <a:ext cx="11919098" cy="37150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F12149-BD18-CED7-B109-09C869812371}"/>
              </a:ext>
            </a:extLst>
          </p:cNvPr>
          <p:cNvSpPr txBox="1"/>
          <p:nvPr/>
        </p:nvSpPr>
        <p:spPr>
          <a:xfrm>
            <a:off x="166578" y="5860680"/>
            <a:ext cx="278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Safety cage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19081-EF30-A07A-32CF-E9A0DA46C8C0}"/>
              </a:ext>
            </a:extLst>
          </p:cNvPr>
          <p:cNvSpPr txBox="1"/>
          <p:nvPr/>
        </p:nvSpPr>
        <p:spPr>
          <a:xfrm>
            <a:off x="3189769" y="5860680"/>
            <a:ext cx="278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Fall arrest device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9098F-4A87-BE50-02C7-66CDE169AF85}"/>
              </a:ext>
            </a:extLst>
          </p:cNvPr>
          <p:cNvSpPr txBox="1"/>
          <p:nvPr/>
        </p:nvSpPr>
        <p:spPr>
          <a:xfrm>
            <a:off x="6096000" y="5860680"/>
            <a:ext cx="278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Airplane staircase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9F1AF7-F611-EDFC-3B0B-55A2BAE7F606}"/>
              </a:ext>
            </a:extLst>
          </p:cNvPr>
          <p:cNvSpPr txBox="1"/>
          <p:nvPr/>
        </p:nvSpPr>
        <p:spPr>
          <a:xfrm>
            <a:off x="9236148" y="5860680"/>
            <a:ext cx="278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Handrail without connected fall harness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26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B94E7-1D12-F4A6-EB38-F34608177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B6D60B-49AD-AB7B-AEC3-AAE577766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B11A3-A69B-47EE-A48C-6C218AA10A46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18E6A-7D3B-AA44-5ECE-04C0B1A860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Life Saving Rules (LSR)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D7A4-23D5-9B03-E2A2-CCA9A598A9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320" y="1256755"/>
            <a:ext cx="11128027" cy="568202"/>
          </a:xfrm>
          <a:ln w="19050">
            <a:solidFill>
              <a:srgbClr val="FF0000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Working on height without suitable fall protection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ABAD5-5A33-C778-4F19-F440BE835E9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7319" y="1881963"/>
            <a:ext cx="10465481" cy="4055904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Practical: </a:t>
            </a:r>
          </a:p>
          <a:p>
            <a:pPr marL="446088" indent="-446088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Use the safety cage if present. Always stay inside the cage. Operated by INEOS.   </a:t>
            </a:r>
          </a:p>
          <a:p>
            <a:pPr marL="446088" indent="-446088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Use a fall arrest safety harness. This is also possible in locations with a cage.   </a:t>
            </a:r>
          </a:p>
          <a:p>
            <a:pPr marL="446088" indent="-446088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Use the airplane stairs in case of absence of the above. Installed by INEOS. </a:t>
            </a:r>
          </a:p>
          <a:p>
            <a:pPr marL="446088" indent="-446088">
              <a:buClr>
                <a:srgbClr val="FF0000"/>
              </a:buClr>
              <a:buFont typeface="Arial" panose="020B0604020202020204" pitchFamily="34" charset="0"/>
              <a:buChar char="X"/>
            </a:pPr>
            <a:r>
              <a:rPr lang="en-GB" sz="2400" dirty="0"/>
              <a:t>The collapsible handrail of a container or tanker is insufficient. </a:t>
            </a:r>
          </a:p>
          <a:p>
            <a:pPr marL="446088" indent="-446088">
              <a:buClr>
                <a:srgbClr val="FF0000"/>
              </a:buClr>
              <a:buFont typeface="Arial" panose="020B0604020202020204" pitchFamily="34" charset="0"/>
              <a:buChar char="X"/>
            </a:pPr>
            <a:r>
              <a:rPr lang="en-GB" sz="2400" dirty="0"/>
              <a:t>Access to the top of a container, without protection or with only the handrail, is </a:t>
            </a:r>
            <a:r>
              <a:rPr lang="en-GB" sz="2400" u="sng" dirty="0"/>
              <a:t>absolutely prohibited</a:t>
            </a:r>
            <a:r>
              <a:rPr lang="en-GB" sz="2400" dirty="0"/>
              <a:t>. This applies to all loading points, roads and car parks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54586D-2879-C2C3-632D-7714C162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727" y="2860799"/>
            <a:ext cx="1174221" cy="1279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2964C0-7C1F-2AB3-C1B2-5E9951412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726" y="4878276"/>
            <a:ext cx="1159655" cy="11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7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A0254-58D7-68B9-80B9-EC5D8A790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A6781-1A6C-CE76-4FF0-04DA6CFC3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B11A3-A69B-47EE-A48C-6C218AA10A46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F214F-EEAB-FBC4-5C45-7E39117418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Life Saving Rules (LSR)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CD5F0-C2DD-78DF-5D01-A24E3EAF4F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320" y="1256755"/>
            <a:ext cx="11128027" cy="568202"/>
          </a:xfrm>
          <a:ln w="19050">
            <a:solidFill>
              <a:srgbClr val="FF0000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Working on height without suitable fall protection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7E339-D088-4038-E6C7-C61E6B48173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7319" y="1881963"/>
            <a:ext cx="6754093" cy="4055904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Important: </a:t>
            </a:r>
          </a:p>
          <a:p>
            <a:pPr marL="446088" indent="-446088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200" dirty="0"/>
              <a:t>Before entering, you must place the banner on the stairs of the container or tanker.   </a:t>
            </a:r>
          </a:p>
          <a:p>
            <a:pPr marL="446088" indent="-446088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200" dirty="0"/>
              <a:t>The banner may only be removed at locations with personal fall protection.   </a:t>
            </a:r>
          </a:p>
          <a:p>
            <a:pPr marL="446088" indent="-446088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200" dirty="0"/>
              <a:t>You can only enter the ladder with a connected fall arrest harness.   </a:t>
            </a:r>
          </a:p>
          <a:p>
            <a:pPr marL="446088" indent="-446088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200" dirty="0"/>
              <a:t>You place the banner again after working at height.   </a:t>
            </a:r>
          </a:p>
          <a:p>
            <a:pPr marL="446088" indent="-446088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200" dirty="0"/>
              <a:t>When leaving the site, the banner must be returned.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4278A-0F1C-2163-7D21-4CAE3D29B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41" y="1924696"/>
            <a:ext cx="4825017" cy="43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5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50741-D3F9-0520-7B9A-ACD624EF1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4A8914-6016-ABF8-E052-A8A7E93D3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B11A3-A69B-47EE-A48C-6C218AA10A46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CAC00-43EF-7804-45C3-BC387CE5F9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Life Saving Rules (LSR)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D501F-E3DF-BAD9-D72D-04B2D00E7E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320" y="1256754"/>
            <a:ext cx="11128027" cy="1348223"/>
          </a:xfrm>
          <a:ln w="19050">
            <a:solidFill>
              <a:srgbClr val="FF0000"/>
            </a:solidFill>
          </a:ln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rgbClr val="FF0000"/>
                </a:solidFill>
              </a:rPr>
              <a:t>Being under the influence of alcohol or drugs.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Smoking/Vaping unless in the designated places.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3DC60-CFE7-1884-6139-C33B9D22C8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7320" y="2743199"/>
            <a:ext cx="9562656" cy="319466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Practical:</a:t>
            </a:r>
            <a:r>
              <a:rPr lang="en-GB" dirty="0"/>
              <a:t> </a:t>
            </a:r>
          </a:p>
          <a:p>
            <a:pPr marL="446088" indent="-446088">
              <a:buClr>
                <a:srgbClr val="FF0000"/>
              </a:buClr>
              <a:buFont typeface="Arial" panose="020B0604020202020204" pitchFamily="34" charset="0"/>
              <a:buChar char="X"/>
            </a:pPr>
            <a:r>
              <a:rPr lang="en-GB" dirty="0"/>
              <a:t>Having, using or being under the influence of alcohol and drugs is prohibited. </a:t>
            </a:r>
          </a:p>
          <a:p>
            <a:pPr marL="446088" indent="-446088">
              <a:buClr>
                <a:srgbClr val="FF0000"/>
              </a:buClr>
              <a:buFont typeface="Arial" panose="020B0604020202020204" pitchFamily="34" charset="0"/>
              <a:buChar char="X"/>
            </a:pPr>
            <a:r>
              <a:rPr lang="en-GB" dirty="0"/>
              <a:t>Smoking on the site is generally prohibited. There is an exception to specifically assigned locations. </a:t>
            </a:r>
          </a:p>
          <a:p>
            <a:pPr marL="446088" indent="-446088">
              <a:buClr>
                <a:srgbClr val="FF0000"/>
              </a:buClr>
              <a:buFont typeface="Arial" panose="020B0604020202020204" pitchFamily="34" charset="0"/>
              <a:buChar char="X"/>
            </a:pPr>
            <a:r>
              <a:rPr lang="en-GB" u="sng" dirty="0"/>
              <a:t>Smoking in your vehicle is also prohibited</a:t>
            </a:r>
            <a:r>
              <a:rPr lang="en-GB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454F47-353A-14C1-0955-D62A4C303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745" y="2743199"/>
            <a:ext cx="1193602" cy="27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3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A5A17-13D4-CB0B-50D3-3ED7A522B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D6BC3E-BCA3-5857-BC7C-7E3F1C088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B11A3-A69B-47EE-A48C-6C218AA10A46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2975-5836-F641-3F89-671AD228E4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Life Saving Rules (LSR)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98A1C-7BE2-D26B-8562-34CF49141B9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7319" y="2275367"/>
            <a:ext cx="11128027" cy="366250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Practical: </a:t>
            </a:r>
          </a:p>
          <a:p>
            <a:pPr marL="446088" indent="-446088">
              <a:buClr>
                <a:srgbClr val="FF0000"/>
              </a:buClr>
              <a:buFont typeface="Arial" panose="020B0604020202020204" pitchFamily="34" charset="0"/>
              <a:buChar char="X"/>
            </a:pPr>
            <a:r>
              <a:rPr lang="en-GB" dirty="0"/>
              <a:t>Entering the tank is strictly prohibited. </a:t>
            </a:r>
          </a:p>
          <a:p>
            <a:pPr marL="446088" indent="-446088">
              <a:buClr>
                <a:srgbClr val="FF0000"/>
              </a:buClr>
              <a:buFont typeface="Arial" panose="020B0604020202020204" pitchFamily="34" charset="0"/>
              <a:buChar char="X"/>
            </a:pPr>
            <a:r>
              <a:rPr lang="en-GB" dirty="0"/>
              <a:t>Never put your head in a manhole.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38F360A-65C6-A71C-9EE8-BFD85D689C65}"/>
              </a:ext>
            </a:extLst>
          </p:cNvPr>
          <p:cNvSpPr txBox="1">
            <a:spLocks/>
          </p:cNvSpPr>
          <p:nvPr/>
        </p:nvSpPr>
        <p:spPr>
          <a:xfrm>
            <a:off x="531986" y="1381905"/>
            <a:ext cx="11128027" cy="56820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None/>
              <a:defRPr sz="2200" b="0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Entering confined spaces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F981A-610B-7E65-FDDA-9662724B4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986" y="2028309"/>
            <a:ext cx="4670695" cy="42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49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11187-1E33-FAE6-9ADE-01A753A9D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CC5C7F-F90D-0266-9193-9242B7AB0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B11A3-A69B-47EE-A48C-6C218AA10A46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B8B08-885F-CE60-CEBA-8BAA08963F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Life Saving Rules (LSR)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CB4189-E84D-0A05-FA14-6A82557CC21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7319" y="1457917"/>
            <a:ext cx="11128027" cy="504975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Below again all 7 Life Saving Rules. Strictly prohibited: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Working at height without suitable fall protection.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Being under the influence of alcohol or drugs.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Smoking/Vaping unless in the designated places.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Entering confined spaces.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Entering the danger zone during lifting work.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Working on installations without permission.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Bypassing of safeties or interlocks.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Any breach is life-threatening. Any finding leads to a permanent ban on the site.</a:t>
            </a:r>
          </a:p>
        </p:txBody>
      </p:sp>
    </p:spTree>
    <p:extLst>
      <p:ext uri="{BB962C8B-B14F-4D97-AF65-F5344CB8AC3E}">
        <p14:creationId xmlns:p14="http://schemas.microsoft.com/office/powerpoint/2010/main" val="2239350912"/>
      </p:ext>
    </p:extLst>
  </p:cSld>
  <p:clrMapOvr>
    <a:masterClrMapping/>
  </p:clrMapOvr>
</p:sld>
</file>

<file path=ppt/theme/theme1.xml><?xml version="1.0" encoding="utf-8"?>
<a:theme xmlns:a="http://schemas.openxmlformats.org/drawingml/2006/main" name="Blue Layouts">
  <a:themeElements>
    <a:clrScheme name="INEOS Blue ">
      <a:dk1>
        <a:srgbClr val="000000"/>
      </a:dk1>
      <a:lt1>
        <a:srgbClr val="FFFFFF"/>
      </a:lt1>
      <a:dk2>
        <a:srgbClr val="071637"/>
      </a:dk2>
      <a:lt2>
        <a:srgbClr val="FFFFFF"/>
      </a:lt2>
      <a:accent1>
        <a:srgbClr val="2646D8"/>
      </a:accent1>
      <a:accent2>
        <a:srgbClr val="11236B"/>
      </a:accent2>
      <a:accent3>
        <a:srgbClr val="1B33A2"/>
      </a:accent3>
      <a:accent4>
        <a:srgbClr val="7B8EE8"/>
      </a:accent4>
      <a:accent5>
        <a:srgbClr val="A7B4EE"/>
      </a:accent5>
      <a:accent6>
        <a:srgbClr val="D3D8F7"/>
      </a:accent6>
      <a:hlink>
        <a:srgbClr val="0563C1"/>
      </a:hlink>
      <a:folHlink>
        <a:srgbClr val="954F72"/>
      </a:folHlink>
    </a:clrScheme>
    <a:fontScheme name="INE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EOS_O&amp;P USA Template_simplified 2.pptx" id="{F1C70DB3-8FFF-4980-A8FD-E9B2263479AA}" vid="{17C1C6A5-35EC-4BA2-A928-2282923D5CE2}"/>
    </a:ext>
  </a:extLst>
</a:theme>
</file>

<file path=ppt/theme/theme2.xml><?xml version="1.0" encoding="utf-8"?>
<a:theme xmlns:a="http://schemas.openxmlformats.org/drawingml/2006/main" name="Red Layouts">
  <a:themeElements>
    <a:clrScheme name="INEOS Blue ">
      <a:dk1>
        <a:srgbClr val="000000"/>
      </a:dk1>
      <a:lt1>
        <a:srgbClr val="FFFFFF"/>
      </a:lt1>
      <a:dk2>
        <a:srgbClr val="071637"/>
      </a:dk2>
      <a:lt2>
        <a:srgbClr val="FFFFFF"/>
      </a:lt2>
      <a:accent1>
        <a:srgbClr val="2646D8"/>
      </a:accent1>
      <a:accent2>
        <a:srgbClr val="11236B"/>
      </a:accent2>
      <a:accent3>
        <a:srgbClr val="1B33A2"/>
      </a:accent3>
      <a:accent4>
        <a:srgbClr val="7B8EE8"/>
      </a:accent4>
      <a:accent5>
        <a:srgbClr val="A7B4EE"/>
      </a:accent5>
      <a:accent6>
        <a:srgbClr val="D3D8F7"/>
      </a:accent6>
      <a:hlink>
        <a:srgbClr val="0563C1"/>
      </a:hlink>
      <a:folHlink>
        <a:srgbClr val="954F72"/>
      </a:folHlink>
    </a:clrScheme>
    <a:fontScheme name="INE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EOS_O&amp;P USA Template_simplified 2.pptx" id="{F1C70DB3-8FFF-4980-A8FD-E9B2263479AA}" vid="{5AE31F92-0B24-45A8-8E9E-7EB7A8FD2E3F}"/>
    </a:ext>
  </a:extLst>
</a:theme>
</file>

<file path=ppt/theme/theme3.xml><?xml version="1.0" encoding="utf-8"?>
<a:theme xmlns:a="http://schemas.openxmlformats.org/drawingml/2006/main" name="Green Layouts">
  <a:themeElements>
    <a:clrScheme name="INEOS Blue ">
      <a:dk1>
        <a:srgbClr val="000000"/>
      </a:dk1>
      <a:lt1>
        <a:srgbClr val="FFFFFF"/>
      </a:lt1>
      <a:dk2>
        <a:srgbClr val="071637"/>
      </a:dk2>
      <a:lt2>
        <a:srgbClr val="FFFFFF"/>
      </a:lt2>
      <a:accent1>
        <a:srgbClr val="2646D8"/>
      </a:accent1>
      <a:accent2>
        <a:srgbClr val="11236B"/>
      </a:accent2>
      <a:accent3>
        <a:srgbClr val="1B33A2"/>
      </a:accent3>
      <a:accent4>
        <a:srgbClr val="7B8EE8"/>
      </a:accent4>
      <a:accent5>
        <a:srgbClr val="A7B4EE"/>
      </a:accent5>
      <a:accent6>
        <a:srgbClr val="D3D8F7"/>
      </a:accent6>
      <a:hlink>
        <a:srgbClr val="0563C1"/>
      </a:hlink>
      <a:folHlink>
        <a:srgbClr val="954F72"/>
      </a:folHlink>
    </a:clrScheme>
    <a:fontScheme name="INE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400" spc="6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EOS_O&amp;P USA Template_simplified 2.pptx" id="{F1C70DB3-8FFF-4980-A8FD-E9B2263479AA}" vid="{8A15098C-D1E9-4D6A-8703-7E2F2D6BABDC}"/>
    </a:ext>
  </a:extLst>
</a:theme>
</file>

<file path=ppt/theme/theme4.xml><?xml version="1.0" encoding="utf-8"?>
<a:theme xmlns:a="http://schemas.openxmlformats.org/drawingml/2006/main" name="Orange Layouts">
  <a:themeElements>
    <a:clrScheme name="INEOS Blue ">
      <a:dk1>
        <a:srgbClr val="000000"/>
      </a:dk1>
      <a:lt1>
        <a:srgbClr val="FFFFFF"/>
      </a:lt1>
      <a:dk2>
        <a:srgbClr val="071637"/>
      </a:dk2>
      <a:lt2>
        <a:srgbClr val="FFFFFF"/>
      </a:lt2>
      <a:accent1>
        <a:srgbClr val="2646D8"/>
      </a:accent1>
      <a:accent2>
        <a:srgbClr val="11236B"/>
      </a:accent2>
      <a:accent3>
        <a:srgbClr val="1B33A2"/>
      </a:accent3>
      <a:accent4>
        <a:srgbClr val="7B8EE8"/>
      </a:accent4>
      <a:accent5>
        <a:srgbClr val="A7B4EE"/>
      </a:accent5>
      <a:accent6>
        <a:srgbClr val="D3D8F7"/>
      </a:accent6>
      <a:hlink>
        <a:srgbClr val="0563C1"/>
      </a:hlink>
      <a:folHlink>
        <a:srgbClr val="954F72"/>
      </a:folHlink>
    </a:clrScheme>
    <a:fontScheme name="INE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spc="6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EOS_O&amp;P USA Template_simplified 2.pptx" id="{F1C70DB3-8FFF-4980-A8FD-E9B2263479AA}" vid="{3717C8AB-2477-4639-B296-5181F79ECCFF}"/>
    </a:ext>
  </a:extLst>
</a:theme>
</file>

<file path=ppt/theme/theme5.xml><?xml version="1.0" encoding="utf-8"?>
<a:theme xmlns:a="http://schemas.openxmlformats.org/drawingml/2006/main" name="Agenda Layouts">
  <a:themeElements>
    <a:clrScheme name="INEOS Blue ">
      <a:dk1>
        <a:srgbClr val="000000"/>
      </a:dk1>
      <a:lt1>
        <a:srgbClr val="FFFFFF"/>
      </a:lt1>
      <a:dk2>
        <a:srgbClr val="071637"/>
      </a:dk2>
      <a:lt2>
        <a:srgbClr val="FFFFFF"/>
      </a:lt2>
      <a:accent1>
        <a:srgbClr val="2646D8"/>
      </a:accent1>
      <a:accent2>
        <a:srgbClr val="11236B"/>
      </a:accent2>
      <a:accent3>
        <a:srgbClr val="1B33A2"/>
      </a:accent3>
      <a:accent4>
        <a:srgbClr val="7B8EE8"/>
      </a:accent4>
      <a:accent5>
        <a:srgbClr val="A7B4EE"/>
      </a:accent5>
      <a:accent6>
        <a:srgbClr val="D3D8F7"/>
      </a:accent6>
      <a:hlink>
        <a:srgbClr val="0563C1"/>
      </a:hlink>
      <a:folHlink>
        <a:srgbClr val="954F72"/>
      </a:folHlink>
    </a:clrScheme>
    <a:fontScheme name="INE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400" spc="6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EOS_O&amp;P USA Template_simplified 2.pptx" id="{F1C70DB3-8FFF-4980-A8FD-E9B2263479AA}" vid="{DBC02B33-C426-457E-ACD1-D6154B83DAA4}"/>
    </a:ext>
  </a:extLst>
</a:theme>
</file>

<file path=ppt/theme/theme6.xml><?xml version="1.0" encoding="utf-8"?>
<a:theme xmlns:a="http://schemas.openxmlformats.org/drawingml/2006/main" name="Blank Layouts - Ineos">
  <a:themeElements>
    <a:clrScheme name="INEOS Blue ">
      <a:dk1>
        <a:srgbClr val="000000"/>
      </a:dk1>
      <a:lt1>
        <a:srgbClr val="FFFFFF"/>
      </a:lt1>
      <a:dk2>
        <a:srgbClr val="071637"/>
      </a:dk2>
      <a:lt2>
        <a:srgbClr val="FFFFFF"/>
      </a:lt2>
      <a:accent1>
        <a:srgbClr val="2646D8"/>
      </a:accent1>
      <a:accent2>
        <a:srgbClr val="11236B"/>
      </a:accent2>
      <a:accent3>
        <a:srgbClr val="1B33A2"/>
      </a:accent3>
      <a:accent4>
        <a:srgbClr val="7B8EE8"/>
      </a:accent4>
      <a:accent5>
        <a:srgbClr val="A7B4EE"/>
      </a:accent5>
      <a:accent6>
        <a:srgbClr val="D3D8F7"/>
      </a:accent6>
      <a:hlink>
        <a:srgbClr val="0563C1"/>
      </a:hlink>
      <a:folHlink>
        <a:srgbClr val="954F72"/>
      </a:folHlink>
    </a:clrScheme>
    <a:fontScheme name="INE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EOS_O&amp;P USA Template_simplified 2.pptx" id="{F1C70DB3-8FFF-4980-A8FD-E9B2263479AA}" vid="{05363791-396C-4B99-B695-8B53465935F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f1322bf-7ab0-431c-b575-c2a6e05bbcbf">
      <UserInfo>
        <DisplayName/>
        <AccountId xsi:nil="true"/>
        <AccountType/>
      </UserInfo>
    </SharedWithUsers>
    <TaxCatchAll xmlns="3f1322bf-7ab0-431c-b575-c2a6e05bbcbf" xsi:nil="true"/>
    <lcf76f155ced4ddcb4097134ff3c332f xmlns="5d933fae-4b7a-40a0-a3bd-28653b4e6234">
      <Terms xmlns="http://schemas.microsoft.com/office/infopath/2007/PartnerControls"/>
    </lcf76f155ced4ddcb4097134ff3c332f>
    <Topic xmlns="5d933fae-4b7a-40a0-a3bd-28653b4e6234" xsi:nil="true"/>
    <_Flow_SignoffStatus xmlns="5d933fae-4b7a-40a0-a3bd-28653b4e62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C6212521DC1540A9413FFBDB5D9FA3" ma:contentTypeVersion="18" ma:contentTypeDescription="Create a new document." ma:contentTypeScope="" ma:versionID="eff0817a936b67281007dc7e3bdbec8e">
  <xsd:schema xmlns:xsd="http://www.w3.org/2001/XMLSchema" xmlns:xs="http://www.w3.org/2001/XMLSchema" xmlns:p="http://schemas.microsoft.com/office/2006/metadata/properties" xmlns:ns2="5d933fae-4b7a-40a0-a3bd-28653b4e6234" xmlns:ns3="3f1322bf-7ab0-431c-b575-c2a6e05bbcbf" targetNamespace="http://schemas.microsoft.com/office/2006/metadata/properties" ma:root="true" ma:fieldsID="c42c5ce7bac98de40bcb852d93c3830c" ns2:_="" ns3:_="">
    <xsd:import namespace="5d933fae-4b7a-40a0-a3bd-28653b4e6234"/>
    <xsd:import namespace="3f1322bf-7ab0-431c-b575-c2a6e05bbc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Topic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33fae-4b7a-40a0-a3bd-28653b4e62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d712a79-e603-4bdd-9023-7cefe7239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3" nillable="true" ma:displayName="Year" ma:format="Dropdown" ma:internalName="_x0024_Resources_x003a_core_x002c_Signoff_Status">
      <xsd:simpleType>
        <xsd:restriction base="dms:Text">
          <xsd:maxLength value="4"/>
        </xsd:restriction>
      </xsd:simpleType>
    </xsd:element>
    <xsd:element name="Topic" ma:index="24" nillable="true" ma:displayName="Topic" ma:format="Dropdown" ma:internalName="Topic">
      <xsd:simpleType>
        <xsd:restriction base="dms:Choice">
          <xsd:enumeration value="Crisis Management Oxide"/>
          <xsd:enumeration value="Choice 2"/>
          <xsd:enumeration value="Choice 3"/>
          <xsd:enumeration value="Choice 4"/>
          <xsd:enumeration value="Choice 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322bf-7ab0-431c-b575-c2a6e05bbc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080f7b8-95c9-4146-ae8e-3cb88071081f}" ma:internalName="TaxCatchAll" ma:showField="CatchAllData" ma:web="3f1322bf-7ab0-431c-b575-c2a6e05bbc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705FAB-331B-403C-B90D-6F85E23B15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FF1B04-D197-4618-9473-3D04C7F9B59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5d933fae-4b7a-40a0-a3bd-28653b4e6234"/>
    <ds:schemaRef ds:uri="3f1322bf-7ab0-431c-b575-c2a6e05bbcb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FA5228C-56BE-4E98-98FA-1CADB6AA0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933fae-4b7a-40a0-a3bd-28653b4e6234"/>
    <ds:schemaRef ds:uri="3f1322bf-7ab0-431c-b575-c2a6e05bbc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3458</TotalTime>
  <Words>1006</Words>
  <Application>Microsoft Office PowerPoint</Application>
  <PresentationFormat>Widescreen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Wingdings</vt:lpstr>
      <vt:lpstr>Blue Layouts</vt:lpstr>
      <vt:lpstr>Red Layouts</vt:lpstr>
      <vt:lpstr>Green Layouts</vt:lpstr>
      <vt:lpstr>Orange Layouts</vt:lpstr>
      <vt:lpstr>Agenda Layouts</vt:lpstr>
      <vt:lpstr>Blank Layouts - Ineos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Bec Fried</dc:creator>
  <cp:lastModifiedBy>Amijs, Catelijne</cp:lastModifiedBy>
  <cp:revision>22</cp:revision>
  <dcterms:created xsi:type="dcterms:W3CDTF">2023-03-30T10:00:53Z</dcterms:created>
  <dcterms:modified xsi:type="dcterms:W3CDTF">2026-04-13T13:44:16Z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0x010100ABC6212521DC1540A9413FFBDB5D9FA3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